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4"/>
  </p:notesMasterIdLst>
  <p:sldIdLst>
    <p:sldId id="256" r:id="rId2"/>
    <p:sldId id="257" r:id="rId3"/>
    <p:sldId id="258" r:id="rId4"/>
    <p:sldId id="259" r:id="rId5"/>
    <p:sldId id="266" r:id="rId6"/>
    <p:sldId id="267" r:id="rId7"/>
    <p:sldId id="268" r:id="rId8"/>
    <p:sldId id="269" r:id="rId9"/>
    <p:sldId id="270" r:id="rId10"/>
    <p:sldId id="271" r:id="rId11"/>
    <p:sldId id="272" r:id="rId12"/>
    <p:sldId id="273" r:id="rId13"/>
    <p:sldId id="274" r:id="rId14"/>
    <p:sldId id="275" r:id="rId15"/>
    <p:sldId id="276" r:id="rId16"/>
    <p:sldId id="277" r:id="rId17"/>
    <p:sldId id="278" r:id="rId18"/>
    <p:sldId id="279" r:id="rId19"/>
    <p:sldId id="280" r:id="rId20"/>
    <p:sldId id="260" r:id="rId21"/>
    <p:sldId id="281" r:id="rId22"/>
    <p:sldId id="282" r:id="rId23"/>
  </p:sldIdLst>
  <p:sldSz cx="6894513" cy="5176838"/>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5" roundtripDataSignature="AMtx7mjOnUh9qq3J/mNwbAVUIyj0NoKoL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83" autoAdjust="0"/>
    <p:restoredTop sz="94660"/>
  </p:normalViewPr>
  <p:slideViewPr>
    <p:cSldViewPr snapToGrid="0">
      <p:cViewPr varScale="1">
        <p:scale>
          <a:sx n="141" d="100"/>
          <a:sy n="141" d="100"/>
        </p:scale>
        <p:origin x="1716"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p3: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4: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4: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092468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4: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049404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4: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752905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4: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845240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4: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224962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4: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841122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4: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801774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4: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596625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4: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035325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4: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805724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4: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573265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4: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620992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4: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721341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4: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776185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4: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58655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7" name="Google Shape;107;p5: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4: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837498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1" name="Google Shape;101;p4:notes"/>
          <p:cNvSpPr>
            <a:spLocks noGrp="1" noRot="1" noChangeAspect="1"/>
          </p:cNvSpPr>
          <p:nvPr>
            <p:ph type="sldImg" idx="2"/>
          </p:nvPr>
        </p:nvSpPr>
        <p:spPr>
          <a:xfrm>
            <a:off x="1146175" y="685800"/>
            <a:ext cx="456565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339364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de título" type="title">
  <p:cSld name="TITLE">
    <p:spTree>
      <p:nvGrpSpPr>
        <p:cNvPr id="1" name="Shape 11"/>
        <p:cNvGrpSpPr/>
        <p:nvPr/>
      </p:nvGrpSpPr>
      <p:grpSpPr>
        <a:xfrm>
          <a:off x="0" y="0"/>
          <a:ext cx="0" cy="0"/>
          <a:chOff x="0" y="0"/>
          <a:chExt cx="0" cy="0"/>
        </a:xfrm>
      </p:grpSpPr>
      <p:sp>
        <p:nvSpPr>
          <p:cNvPr id="12" name="Google Shape;12;p12"/>
          <p:cNvSpPr txBox="1">
            <a:spLocks noGrp="1"/>
          </p:cNvSpPr>
          <p:nvPr>
            <p:ph type="ctrTitle"/>
          </p:nvPr>
        </p:nvSpPr>
        <p:spPr>
          <a:xfrm>
            <a:off x="517089" y="847228"/>
            <a:ext cx="5860336" cy="1802307"/>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524"/>
              <a:buFont typeface="Calibri"/>
              <a:buNone/>
              <a:defRPr sz="4524"/>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2"/>
          <p:cNvSpPr txBox="1">
            <a:spLocks noGrp="1"/>
          </p:cNvSpPr>
          <p:nvPr>
            <p:ph type="subTitle" idx="1"/>
          </p:nvPr>
        </p:nvSpPr>
        <p:spPr>
          <a:xfrm>
            <a:off x="861814" y="2719039"/>
            <a:ext cx="5170885" cy="1249870"/>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4"/>
              </a:spcBef>
              <a:spcAft>
                <a:spcPts val="0"/>
              </a:spcAft>
              <a:buClr>
                <a:schemeClr val="dk1"/>
              </a:buClr>
              <a:buSzPts val="1810"/>
              <a:buNone/>
              <a:defRPr sz="1810"/>
            </a:lvl1pPr>
            <a:lvl2pPr lvl="1" algn="ctr">
              <a:lnSpc>
                <a:spcPct val="90000"/>
              </a:lnSpc>
              <a:spcBef>
                <a:spcPts val="377"/>
              </a:spcBef>
              <a:spcAft>
                <a:spcPts val="0"/>
              </a:spcAft>
              <a:buClr>
                <a:schemeClr val="dk1"/>
              </a:buClr>
              <a:buSzPts val="1508"/>
              <a:buNone/>
              <a:defRPr sz="1508"/>
            </a:lvl2pPr>
            <a:lvl3pPr lvl="2" algn="ctr">
              <a:lnSpc>
                <a:spcPct val="90000"/>
              </a:lnSpc>
              <a:spcBef>
                <a:spcPts val="377"/>
              </a:spcBef>
              <a:spcAft>
                <a:spcPts val="0"/>
              </a:spcAft>
              <a:buClr>
                <a:schemeClr val="dk1"/>
              </a:buClr>
              <a:buSzPts val="1357"/>
              <a:buNone/>
              <a:defRPr sz="1357"/>
            </a:lvl3pPr>
            <a:lvl4pPr lvl="3" algn="ctr">
              <a:lnSpc>
                <a:spcPct val="90000"/>
              </a:lnSpc>
              <a:spcBef>
                <a:spcPts val="377"/>
              </a:spcBef>
              <a:spcAft>
                <a:spcPts val="0"/>
              </a:spcAft>
              <a:buClr>
                <a:schemeClr val="dk1"/>
              </a:buClr>
              <a:buSzPts val="1206"/>
              <a:buNone/>
              <a:defRPr sz="1206"/>
            </a:lvl4pPr>
            <a:lvl5pPr lvl="4" algn="ctr">
              <a:lnSpc>
                <a:spcPct val="90000"/>
              </a:lnSpc>
              <a:spcBef>
                <a:spcPts val="377"/>
              </a:spcBef>
              <a:spcAft>
                <a:spcPts val="0"/>
              </a:spcAft>
              <a:buClr>
                <a:schemeClr val="dk1"/>
              </a:buClr>
              <a:buSzPts val="1206"/>
              <a:buNone/>
              <a:defRPr sz="1206"/>
            </a:lvl5pPr>
            <a:lvl6pPr lvl="5" algn="ctr">
              <a:lnSpc>
                <a:spcPct val="90000"/>
              </a:lnSpc>
              <a:spcBef>
                <a:spcPts val="377"/>
              </a:spcBef>
              <a:spcAft>
                <a:spcPts val="0"/>
              </a:spcAft>
              <a:buClr>
                <a:schemeClr val="dk1"/>
              </a:buClr>
              <a:buSzPts val="1206"/>
              <a:buNone/>
              <a:defRPr sz="1206"/>
            </a:lvl6pPr>
            <a:lvl7pPr lvl="6" algn="ctr">
              <a:lnSpc>
                <a:spcPct val="90000"/>
              </a:lnSpc>
              <a:spcBef>
                <a:spcPts val="377"/>
              </a:spcBef>
              <a:spcAft>
                <a:spcPts val="0"/>
              </a:spcAft>
              <a:buClr>
                <a:schemeClr val="dk1"/>
              </a:buClr>
              <a:buSzPts val="1206"/>
              <a:buNone/>
              <a:defRPr sz="1206"/>
            </a:lvl7pPr>
            <a:lvl8pPr lvl="7" algn="ctr">
              <a:lnSpc>
                <a:spcPct val="90000"/>
              </a:lnSpc>
              <a:spcBef>
                <a:spcPts val="377"/>
              </a:spcBef>
              <a:spcAft>
                <a:spcPts val="0"/>
              </a:spcAft>
              <a:buClr>
                <a:schemeClr val="dk1"/>
              </a:buClr>
              <a:buSzPts val="1206"/>
              <a:buNone/>
              <a:defRPr sz="1206"/>
            </a:lvl8pPr>
            <a:lvl9pPr lvl="8" algn="ctr">
              <a:lnSpc>
                <a:spcPct val="90000"/>
              </a:lnSpc>
              <a:spcBef>
                <a:spcPts val="377"/>
              </a:spcBef>
              <a:spcAft>
                <a:spcPts val="0"/>
              </a:spcAft>
              <a:buClr>
                <a:schemeClr val="dk1"/>
              </a:buClr>
              <a:buSzPts val="1206"/>
              <a:buNone/>
              <a:defRPr sz="1206"/>
            </a:lvl9pPr>
          </a:lstStyle>
          <a:p>
            <a:endParaRPr/>
          </a:p>
        </p:txBody>
      </p:sp>
      <p:sp>
        <p:nvSpPr>
          <p:cNvPr id="14" name="Google Shape;14;p12"/>
          <p:cNvSpPr txBox="1">
            <a:spLocks noGrp="1"/>
          </p:cNvSpPr>
          <p:nvPr>
            <p:ph type="dt" idx="10"/>
          </p:nvPr>
        </p:nvSpPr>
        <p:spPr>
          <a:xfrm>
            <a:off x="473998" y="4798163"/>
            <a:ext cx="1551265" cy="27561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2"/>
          <p:cNvSpPr txBox="1">
            <a:spLocks noGrp="1"/>
          </p:cNvSpPr>
          <p:nvPr>
            <p:ph type="ftr" idx="11"/>
          </p:nvPr>
        </p:nvSpPr>
        <p:spPr>
          <a:xfrm>
            <a:off x="2283808" y="4798163"/>
            <a:ext cx="2326898" cy="275619"/>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2"/>
          <p:cNvSpPr txBox="1">
            <a:spLocks noGrp="1"/>
          </p:cNvSpPr>
          <p:nvPr>
            <p:ph type="sldNum" idx="12"/>
          </p:nvPr>
        </p:nvSpPr>
        <p:spPr>
          <a:xfrm>
            <a:off x="4869250" y="4798163"/>
            <a:ext cx="1551265" cy="27561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y objetos" type="obj">
  <p:cSld name="OBJECT">
    <p:spTree>
      <p:nvGrpSpPr>
        <p:cNvPr id="1" name="Shape 17"/>
        <p:cNvGrpSpPr/>
        <p:nvPr/>
      </p:nvGrpSpPr>
      <p:grpSpPr>
        <a:xfrm>
          <a:off x="0" y="0"/>
          <a:ext cx="0" cy="0"/>
          <a:chOff x="0" y="0"/>
          <a:chExt cx="0" cy="0"/>
        </a:xfrm>
      </p:grpSpPr>
      <p:sp>
        <p:nvSpPr>
          <p:cNvPr id="18" name="Google Shape;18;p13"/>
          <p:cNvSpPr txBox="1">
            <a:spLocks noGrp="1"/>
          </p:cNvSpPr>
          <p:nvPr>
            <p:ph type="title"/>
          </p:nvPr>
        </p:nvSpPr>
        <p:spPr>
          <a:xfrm>
            <a:off x="473998" y="275620"/>
            <a:ext cx="5946517" cy="10006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3"/>
          <p:cNvSpPr txBox="1">
            <a:spLocks noGrp="1"/>
          </p:cNvSpPr>
          <p:nvPr>
            <p:ph type="body" idx="1"/>
          </p:nvPr>
        </p:nvSpPr>
        <p:spPr>
          <a:xfrm>
            <a:off x="473998" y="1378094"/>
            <a:ext cx="5946517" cy="328465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4"/>
              </a:spcBef>
              <a:spcAft>
                <a:spcPts val="0"/>
              </a:spcAft>
              <a:buClr>
                <a:schemeClr val="dk1"/>
              </a:buClr>
              <a:buSzPts val="1800"/>
              <a:buChar char="•"/>
              <a:defRPr/>
            </a:lvl1pPr>
            <a:lvl2pPr marL="914400" lvl="1" indent="-342900" algn="l">
              <a:lnSpc>
                <a:spcPct val="90000"/>
              </a:lnSpc>
              <a:spcBef>
                <a:spcPts val="377"/>
              </a:spcBef>
              <a:spcAft>
                <a:spcPts val="0"/>
              </a:spcAft>
              <a:buClr>
                <a:schemeClr val="dk1"/>
              </a:buClr>
              <a:buSzPts val="1800"/>
              <a:buChar char="•"/>
              <a:defRPr/>
            </a:lvl2pPr>
            <a:lvl3pPr marL="1371600" lvl="2" indent="-342900" algn="l">
              <a:lnSpc>
                <a:spcPct val="90000"/>
              </a:lnSpc>
              <a:spcBef>
                <a:spcPts val="377"/>
              </a:spcBef>
              <a:spcAft>
                <a:spcPts val="0"/>
              </a:spcAft>
              <a:buClr>
                <a:schemeClr val="dk1"/>
              </a:buClr>
              <a:buSzPts val="1800"/>
              <a:buChar char="•"/>
              <a:defRPr/>
            </a:lvl3pPr>
            <a:lvl4pPr marL="1828800" lvl="3" indent="-342900" algn="l">
              <a:lnSpc>
                <a:spcPct val="90000"/>
              </a:lnSpc>
              <a:spcBef>
                <a:spcPts val="377"/>
              </a:spcBef>
              <a:spcAft>
                <a:spcPts val="0"/>
              </a:spcAft>
              <a:buClr>
                <a:schemeClr val="dk1"/>
              </a:buClr>
              <a:buSzPts val="1800"/>
              <a:buChar char="•"/>
              <a:defRPr/>
            </a:lvl4pPr>
            <a:lvl5pPr marL="2286000" lvl="4" indent="-342900" algn="l">
              <a:lnSpc>
                <a:spcPct val="90000"/>
              </a:lnSpc>
              <a:spcBef>
                <a:spcPts val="377"/>
              </a:spcBef>
              <a:spcAft>
                <a:spcPts val="0"/>
              </a:spcAft>
              <a:buClr>
                <a:schemeClr val="dk1"/>
              </a:buClr>
              <a:buSzPts val="1800"/>
              <a:buChar char="•"/>
              <a:defRPr/>
            </a:lvl5pPr>
            <a:lvl6pPr marL="2743200" lvl="5" indent="-342900" algn="l">
              <a:lnSpc>
                <a:spcPct val="90000"/>
              </a:lnSpc>
              <a:spcBef>
                <a:spcPts val="377"/>
              </a:spcBef>
              <a:spcAft>
                <a:spcPts val="0"/>
              </a:spcAft>
              <a:buClr>
                <a:schemeClr val="dk1"/>
              </a:buClr>
              <a:buSzPts val="1800"/>
              <a:buChar char="•"/>
              <a:defRPr/>
            </a:lvl6pPr>
            <a:lvl7pPr marL="3200400" lvl="6" indent="-342900" algn="l">
              <a:lnSpc>
                <a:spcPct val="90000"/>
              </a:lnSpc>
              <a:spcBef>
                <a:spcPts val="377"/>
              </a:spcBef>
              <a:spcAft>
                <a:spcPts val="0"/>
              </a:spcAft>
              <a:buClr>
                <a:schemeClr val="dk1"/>
              </a:buClr>
              <a:buSzPts val="1800"/>
              <a:buChar char="•"/>
              <a:defRPr/>
            </a:lvl7pPr>
            <a:lvl8pPr marL="3657600" lvl="7" indent="-342900" algn="l">
              <a:lnSpc>
                <a:spcPct val="90000"/>
              </a:lnSpc>
              <a:spcBef>
                <a:spcPts val="377"/>
              </a:spcBef>
              <a:spcAft>
                <a:spcPts val="0"/>
              </a:spcAft>
              <a:buClr>
                <a:schemeClr val="dk1"/>
              </a:buClr>
              <a:buSzPts val="1800"/>
              <a:buChar char="•"/>
              <a:defRPr/>
            </a:lvl8pPr>
            <a:lvl9pPr marL="4114800" lvl="8" indent="-342900" algn="l">
              <a:lnSpc>
                <a:spcPct val="90000"/>
              </a:lnSpc>
              <a:spcBef>
                <a:spcPts val="377"/>
              </a:spcBef>
              <a:spcAft>
                <a:spcPts val="0"/>
              </a:spcAft>
              <a:buClr>
                <a:schemeClr val="dk1"/>
              </a:buClr>
              <a:buSzPts val="1800"/>
              <a:buChar char="•"/>
              <a:defRPr/>
            </a:lvl9pPr>
          </a:lstStyle>
          <a:p>
            <a:endParaRPr/>
          </a:p>
        </p:txBody>
      </p:sp>
      <p:sp>
        <p:nvSpPr>
          <p:cNvPr id="20" name="Google Shape;20;p13"/>
          <p:cNvSpPr txBox="1">
            <a:spLocks noGrp="1"/>
          </p:cNvSpPr>
          <p:nvPr>
            <p:ph type="dt" idx="10"/>
          </p:nvPr>
        </p:nvSpPr>
        <p:spPr>
          <a:xfrm>
            <a:off x="473998" y="4798163"/>
            <a:ext cx="1551265" cy="27561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3"/>
          <p:cNvSpPr txBox="1">
            <a:spLocks noGrp="1"/>
          </p:cNvSpPr>
          <p:nvPr>
            <p:ph type="ftr" idx="11"/>
          </p:nvPr>
        </p:nvSpPr>
        <p:spPr>
          <a:xfrm>
            <a:off x="2283808" y="4798163"/>
            <a:ext cx="2326898" cy="275619"/>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3"/>
          <p:cNvSpPr txBox="1">
            <a:spLocks noGrp="1"/>
          </p:cNvSpPr>
          <p:nvPr>
            <p:ph type="sldNum" idx="12"/>
          </p:nvPr>
        </p:nvSpPr>
        <p:spPr>
          <a:xfrm>
            <a:off x="4869250" y="4798163"/>
            <a:ext cx="1551265" cy="27561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ncabezado de sección" type="secHead">
  <p:cSld name="SECTION_HEADER">
    <p:spTree>
      <p:nvGrpSpPr>
        <p:cNvPr id="1" name="Shape 27"/>
        <p:cNvGrpSpPr/>
        <p:nvPr/>
      </p:nvGrpSpPr>
      <p:grpSpPr>
        <a:xfrm>
          <a:off x="0" y="0"/>
          <a:ext cx="0" cy="0"/>
          <a:chOff x="0" y="0"/>
          <a:chExt cx="0" cy="0"/>
        </a:xfrm>
      </p:grpSpPr>
      <p:sp>
        <p:nvSpPr>
          <p:cNvPr id="28" name="Google Shape;28;p15"/>
          <p:cNvSpPr txBox="1">
            <a:spLocks noGrp="1"/>
          </p:cNvSpPr>
          <p:nvPr>
            <p:ph type="title"/>
          </p:nvPr>
        </p:nvSpPr>
        <p:spPr>
          <a:xfrm>
            <a:off x="470407" y="1290616"/>
            <a:ext cx="5946517" cy="215342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524"/>
              <a:buFont typeface="Calibri"/>
              <a:buNone/>
              <a:defRPr sz="4524"/>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15"/>
          <p:cNvSpPr txBox="1">
            <a:spLocks noGrp="1"/>
          </p:cNvSpPr>
          <p:nvPr>
            <p:ph type="body" idx="1"/>
          </p:nvPr>
        </p:nvSpPr>
        <p:spPr>
          <a:xfrm>
            <a:off x="470407" y="3464409"/>
            <a:ext cx="5946517" cy="1132433"/>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4"/>
              </a:spcBef>
              <a:spcAft>
                <a:spcPts val="0"/>
              </a:spcAft>
              <a:buClr>
                <a:schemeClr val="dk1"/>
              </a:buClr>
              <a:buSzPts val="1810"/>
              <a:buNone/>
              <a:defRPr sz="1810">
                <a:solidFill>
                  <a:schemeClr val="dk1"/>
                </a:solidFill>
              </a:defRPr>
            </a:lvl1pPr>
            <a:lvl2pPr marL="914400" lvl="1" indent="-228600" algn="l">
              <a:lnSpc>
                <a:spcPct val="90000"/>
              </a:lnSpc>
              <a:spcBef>
                <a:spcPts val="377"/>
              </a:spcBef>
              <a:spcAft>
                <a:spcPts val="0"/>
              </a:spcAft>
              <a:buClr>
                <a:srgbClr val="888888"/>
              </a:buClr>
              <a:buSzPts val="1508"/>
              <a:buNone/>
              <a:defRPr sz="1508">
                <a:solidFill>
                  <a:srgbClr val="888888"/>
                </a:solidFill>
              </a:defRPr>
            </a:lvl2pPr>
            <a:lvl3pPr marL="1371600" lvl="2" indent="-228600" algn="l">
              <a:lnSpc>
                <a:spcPct val="90000"/>
              </a:lnSpc>
              <a:spcBef>
                <a:spcPts val="377"/>
              </a:spcBef>
              <a:spcAft>
                <a:spcPts val="0"/>
              </a:spcAft>
              <a:buClr>
                <a:srgbClr val="888888"/>
              </a:buClr>
              <a:buSzPts val="1357"/>
              <a:buNone/>
              <a:defRPr sz="1357">
                <a:solidFill>
                  <a:srgbClr val="888888"/>
                </a:solidFill>
              </a:defRPr>
            </a:lvl3pPr>
            <a:lvl4pPr marL="1828800" lvl="3" indent="-228600" algn="l">
              <a:lnSpc>
                <a:spcPct val="90000"/>
              </a:lnSpc>
              <a:spcBef>
                <a:spcPts val="377"/>
              </a:spcBef>
              <a:spcAft>
                <a:spcPts val="0"/>
              </a:spcAft>
              <a:buClr>
                <a:srgbClr val="888888"/>
              </a:buClr>
              <a:buSzPts val="1206"/>
              <a:buNone/>
              <a:defRPr sz="1206">
                <a:solidFill>
                  <a:srgbClr val="888888"/>
                </a:solidFill>
              </a:defRPr>
            </a:lvl4pPr>
            <a:lvl5pPr marL="2286000" lvl="4" indent="-228600" algn="l">
              <a:lnSpc>
                <a:spcPct val="90000"/>
              </a:lnSpc>
              <a:spcBef>
                <a:spcPts val="377"/>
              </a:spcBef>
              <a:spcAft>
                <a:spcPts val="0"/>
              </a:spcAft>
              <a:buClr>
                <a:srgbClr val="888888"/>
              </a:buClr>
              <a:buSzPts val="1206"/>
              <a:buNone/>
              <a:defRPr sz="1206">
                <a:solidFill>
                  <a:srgbClr val="888888"/>
                </a:solidFill>
              </a:defRPr>
            </a:lvl5pPr>
            <a:lvl6pPr marL="2743200" lvl="5" indent="-228600" algn="l">
              <a:lnSpc>
                <a:spcPct val="90000"/>
              </a:lnSpc>
              <a:spcBef>
                <a:spcPts val="377"/>
              </a:spcBef>
              <a:spcAft>
                <a:spcPts val="0"/>
              </a:spcAft>
              <a:buClr>
                <a:srgbClr val="888888"/>
              </a:buClr>
              <a:buSzPts val="1206"/>
              <a:buNone/>
              <a:defRPr sz="1206">
                <a:solidFill>
                  <a:srgbClr val="888888"/>
                </a:solidFill>
              </a:defRPr>
            </a:lvl6pPr>
            <a:lvl7pPr marL="3200400" lvl="6" indent="-228600" algn="l">
              <a:lnSpc>
                <a:spcPct val="90000"/>
              </a:lnSpc>
              <a:spcBef>
                <a:spcPts val="377"/>
              </a:spcBef>
              <a:spcAft>
                <a:spcPts val="0"/>
              </a:spcAft>
              <a:buClr>
                <a:srgbClr val="888888"/>
              </a:buClr>
              <a:buSzPts val="1206"/>
              <a:buNone/>
              <a:defRPr sz="1206">
                <a:solidFill>
                  <a:srgbClr val="888888"/>
                </a:solidFill>
              </a:defRPr>
            </a:lvl7pPr>
            <a:lvl8pPr marL="3657600" lvl="7" indent="-228600" algn="l">
              <a:lnSpc>
                <a:spcPct val="90000"/>
              </a:lnSpc>
              <a:spcBef>
                <a:spcPts val="377"/>
              </a:spcBef>
              <a:spcAft>
                <a:spcPts val="0"/>
              </a:spcAft>
              <a:buClr>
                <a:srgbClr val="888888"/>
              </a:buClr>
              <a:buSzPts val="1206"/>
              <a:buNone/>
              <a:defRPr sz="1206">
                <a:solidFill>
                  <a:srgbClr val="888888"/>
                </a:solidFill>
              </a:defRPr>
            </a:lvl8pPr>
            <a:lvl9pPr marL="4114800" lvl="8" indent="-228600" algn="l">
              <a:lnSpc>
                <a:spcPct val="90000"/>
              </a:lnSpc>
              <a:spcBef>
                <a:spcPts val="377"/>
              </a:spcBef>
              <a:spcAft>
                <a:spcPts val="0"/>
              </a:spcAft>
              <a:buClr>
                <a:srgbClr val="888888"/>
              </a:buClr>
              <a:buSzPts val="1206"/>
              <a:buNone/>
              <a:defRPr sz="1206">
                <a:solidFill>
                  <a:srgbClr val="888888"/>
                </a:solidFill>
              </a:defRPr>
            </a:lvl9pPr>
          </a:lstStyle>
          <a:p>
            <a:endParaRPr/>
          </a:p>
        </p:txBody>
      </p:sp>
      <p:sp>
        <p:nvSpPr>
          <p:cNvPr id="30" name="Google Shape;30;p15"/>
          <p:cNvSpPr txBox="1">
            <a:spLocks noGrp="1"/>
          </p:cNvSpPr>
          <p:nvPr>
            <p:ph type="dt" idx="10"/>
          </p:nvPr>
        </p:nvSpPr>
        <p:spPr>
          <a:xfrm>
            <a:off x="473998" y="4798163"/>
            <a:ext cx="1551265" cy="27561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15"/>
          <p:cNvSpPr txBox="1">
            <a:spLocks noGrp="1"/>
          </p:cNvSpPr>
          <p:nvPr>
            <p:ph type="ftr" idx="11"/>
          </p:nvPr>
        </p:nvSpPr>
        <p:spPr>
          <a:xfrm>
            <a:off x="2283808" y="4798163"/>
            <a:ext cx="2326898" cy="275619"/>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15"/>
          <p:cNvSpPr txBox="1">
            <a:spLocks noGrp="1"/>
          </p:cNvSpPr>
          <p:nvPr>
            <p:ph type="sldNum" idx="12"/>
          </p:nvPr>
        </p:nvSpPr>
        <p:spPr>
          <a:xfrm>
            <a:off x="4869250" y="4798163"/>
            <a:ext cx="1551265" cy="27561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os objetos" type="twoObj">
  <p:cSld name="TWO_OBJECTS">
    <p:spTree>
      <p:nvGrpSpPr>
        <p:cNvPr id="1" name="Shape 33"/>
        <p:cNvGrpSpPr/>
        <p:nvPr/>
      </p:nvGrpSpPr>
      <p:grpSpPr>
        <a:xfrm>
          <a:off x="0" y="0"/>
          <a:ext cx="0" cy="0"/>
          <a:chOff x="0" y="0"/>
          <a:chExt cx="0" cy="0"/>
        </a:xfrm>
      </p:grpSpPr>
      <p:sp>
        <p:nvSpPr>
          <p:cNvPr id="34" name="Google Shape;34;p16"/>
          <p:cNvSpPr txBox="1">
            <a:spLocks noGrp="1"/>
          </p:cNvSpPr>
          <p:nvPr>
            <p:ph type="title"/>
          </p:nvPr>
        </p:nvSpPr>
        <p:spPr>
          <a:xfrm>
            <a:off x="473998" y="275620"/>
            <a:ext cx="5946517" cy="10006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16"/>
          <p:cNvSpPr txBox="1">
            <a:spLocks noGrp="1"/>
          </p:cNvSpPr>
          <p:nvPr>
            <p:ph type="body" idx="1"/>
          </p:nvPr>
        </p:nvSpPr>
        <p:spPr>
          <a:xfrm>
            <a:off x="473998" y="1378094"/>
            <a:ext cx="2930168" cy="328465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4"/>
              </a:spcBef>
              <a:spcAft>
                <a:spcPts val="0"/>
              </a:spcAft>
              <a:buClr>
                <a:schemeClr val="dk1"/>
              </a:buClr>
              <a:buSzPts val="1800"/>
              <a:buChar char="•"/>
              <a:defRPr/>
            </a:lvl1pPr>
            <a:lvl2pPr marL="914400" lvl="1" indent="-342900" algn="l">
              <a:lnSpc>
                <a:spcPct val="90000"/>
              </a:lnSpc>
              <a:spcBef>
                <a:spcPts val="377"/>
              </a:spcBef>
              <a:spcAft>
                <a:spcPts val="0"/>
              </a:spcAft>
              <a:buClr>
                <a:schemeClr val="dk1"/>
              </a:buClr>
              <a:buSzPts val="1800"/>
              <a:buChar char="•"/>
              <a:defRPr/>
            </a:lvl2pPr>
            <a:lvl3pPr marL="1371600" lvl="2" indent="-342900" algn="l">
              <a:lnSpc>
                <a:spcPct val="90000"/>
              </a:lnSpc>
              <a:spcBef>
                <a:spcPts val="377"/>
              </a:spcBef>
              <a:spcAft>
                <a:spcPts val="0"/>
              </a:spcAft>
              <a:buClr>
                <a:schemeClr val="dk1"/>
              </a:buClr>
              <a:buSzPts val="1800"/>
              <a:buChar char="•"/>
              <a:defRPr/>
            </a:lvl3pPr>
            <a:lvl4pPr marL="1828800" lvl="3" indent="-342900" algn="l">
              <a:lnSpc>
                <a:spcPct val="90000"/>
              </a:lnSpc>
              <a:spcBef>
                <a:spcPts val="377"/>
              </a:spcBef>
              <a:spcAft>
                <a:spcPts val="0"/>
              </a:spcAft>
              <a:buClr>
                <a:schemeClr val="dk1"/>
              </a:buClr>
              <a:buSzPts val="1800"/>
              <a:buChar char="•"/>
              <a:defRPr/>
            </a:lvl4pPr>
            <a:lvl5pPr marL="2286000" lvl="4" indent="-342900" algn="l">
              <a:lnSpc>
                <a:spcPct val="90000"/>
              </a:lnSpc>
              <a:spcBef>
                <a:spcPts val="377"/>
              </a:spcBef>
              <a:spcAft>
                <a:spcPts val="0"/>
              </a:spcAft>
              <a:buClr>
                <a:schemeClr val="dk1"/>
              </a:buClr>
              <a:buSzPts val="1800"/>
              <a:buChar char="•"/>
              <a:defRPr/>
            </a:lvl5pPr>
            <a:lvl6pPr marL="2743200" lvl="5" indent="-342900" algn="l">
              <a:lnSpc>
                <a:spcPct val="90000"/>
              </a:lnSpc>
              <a:spcBef>
                <a:spcPts val="377"/>
              </a:spcBef>
              <a:spcAft>
                <a:spcPts val="0"/>
              </a:spcAft>
              <a:buClr>
                <a:schemeClr val="dk1"/>
              </a:buClr>
              <a:buSzPts val="1800"/>
              <a:buChar char="•"/>
              <a:defRPr/>
            </a:lvl6pPr>
            <a:lvl7pPr marL="3200400" lvl="6" indent="-342900" algn="l">
              <a:lnSpc>
                <a:spcPct val="90000"/>
              </a:lnSpc>
              <a:spcBef>
                <a:spcPts val="377"/>
              </a:spcBef>
              <a:spcAft>
                <a:spcPts val="0"/>
              </a:spcAft>
              <a:buClr>
                <a:schemeClr val="dk1"/>
              </a:buClr>
              <a:buSzPts val="1800"/>
              <a:buChar char="•"/>
              <a:defRPr/>
            </a:lvl7pPr>
            <a:lvl8pPr marL="3657600" lvl="7" indent="-342900" algn="l">
              <a:lnSpc>
                <a:spcPct val="90000"/>
              </a:lnSpc>
              <a:spcBef>
                <a:spcPts val="377"/>
              </a:spcBef>
              <a:spcAft>
                <a:spcPts val="0"/>
              </a:spcAft>
              <a:buClr>
                <a:schemeClr val="dk1"/>
              </a:buClr>
              <a:buSzPts val="1800"/>
              <a:buChar char="•"/>
              <a:defRPr/>
            </a:lvl8pPr>
            <a:lvl9pPr marL="4114800" lvl="8" indent="-342900" algn="l">
              <a:lnSpc>
                <a:spcPct val="90000"/>
              </a:lnSpc>
              <a:spcBef>
                <a:spcPts val="377"/>
              </a:spcBef>
              <a:spcAft>
                <a:spcPts val="0"/>
              </a:spcAft>
              <a:buClr>
                <a:schemeClr val="dk1"/>
              </a:buClr>
              <a:buSzPts val="1800"/>
              <a:buChar char="•"/>
              <a:defRPr/>
            </a:lvl9pPr>
          </a:lstStyle>
          <a:p>
            <a:endParaRPr/>
          </a:p>
        </p:txBody>
      </p:sp>
      <p:sp>
        <p:nvSpPr>
          <p:cNvPr id="36" name="Google Shape;36;p16"/>
          <p:cNvSpPr txBox="1">
            <a:spLocks noGrp="1"/>
          </p:cNvSpPr>
          <p:nvPr>
            <p:ph type="body" idx="2"/>
          </p:nvPr>
        </p:nvSpPr>
        <p:spPr>
          <a:xfrm>
            <a:off x="3490347" y="1378094"/>
            <a:ext cx="2930168" cy="328465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4"/>
              </a:spcBef>
              <a:spcAft>
                <a:spcPts val="0"/>
              </a:spcAft>
              <a:buClr>
                <a:schemeClr val="dk1"/>
              </a:buClr>
              <a:buSzPts val="1800"/>
              <a:buChar char="•"/>
              <a:defRPr/>
            </a:lvl1pPr>
            <a:lvl2pPr marL="914400" lvl="1" indent="-342900" algn="l">
              <a:lnSpc>
                <a:spcPct val="90000"/>
              </a:lnSpc>
              <a:spcBef>
                <a:spcPts val="377"/>
              </a:spcBef>
              <a:spcAft>
                <a:spcPts val="0"/>
              </a:spcAft>
              <a:buClr>
                <a:schemeClr val="dk1"/>
              </a:buClr>
              <a:buSzPts val="1800"/>
              <a:buChar char="•"/>
              <a:defRPr/>
            </a:lvl2pPr>
            <a:lvl3pPr marL="1371600" lvl="2" indent="-342900" algn="l">
              <a:lnSpc>
                <a:spcPct val="90000"/>
              </a:lnSpc>
              <a:spcBef>
                <a:spcPts val="377"/>
              </a:spcBef>
              <a:spcAft>
                <a:spcPts val="0"/>
              </a:spcAft>
              <a:buClr>
                <a:schemeClr val="dk1"/>
              </a:buClr>
              <a:buSzPts val="1800"/>
              <a:buChar char="•"/>
              <a:defRPr/>
            </a:lvl3pPr>
            <a:lvl4pPr marL="1828800" lvl="3" indent="-342900" algn="l">
              <a:lnSpc>
                <a:spcPct val="90000"/>
              </a:lnSpc>
              <a:spcBef>
                <a:spcPts val="377"/>
              </a:spcBef>
              <a:spcAft>
                <a:spcPts val="0"/>
              </a:spcAft>
              <a:buClr>
                <a:schemeClr val="dk1"/>
              </a:buClr>
              <a:buSzPts val="1800"/>
              <a:buChar char="•"/>
              <a:defRPr/>
            </a:lvl4pPr>
            <a:lvl5pPr marL="2286000" lvl="4" indent="-342900" algn="l">
              <a:lnSpc>
                <a:spcPct val="90000"/>
              </a:lnSpc>
              <a:spcBef>
                <a:spcPts val="377"/>
              </a:spcBef>
              <a:spcAft>
                <a:spcPts val="0"/>
              </a:spcAft>
              <a:buClr>
                <a:schemeClr val="dk1"/>
              </a:buClr>
              <a:buSzPts val="1800"/>
              <a:buChar char="•"/>
              <a:defRPr/>
            </a:lvl5pPr>
            <a:lvl6pPr marL="2743200" lvl="5" indent="-342900" algn="l">
              <a:lnSpc>
                <a:spcPct val="90000"/>
              </a:lnSpc>
              <a:spcBef>
                <a:spcPts val="377"/>
              </a:spcBef>
              <a:spcAft>
                <a:spcPts val="0"/>
              </a:spcAft>
              <a:buClr>
                <a:schemeClr val="dk1"/>
              </a:buClr>
              <a:buSzPts val="1800"/>
              <a:buChar char="•"/>
              <a:defRPr/>
            </a:lvl6pPr>
            <a:lvl7pPr marL="3200400" lvl="6" indent="-342900" algn="l">
              <a:lnSpc>
                <a:spcPct val="90000"/>
              </a:lnSpc>
              <a:spcBef>
                <a:spcPts val="377"/>
              </a:spcBef>
              <a:spcAft>
                <a:spcPts val="0"/>
              </a:spcAft>
              <a:buClr>
                <a:schemeClr val="dk1"/>
              </a:buClr>
              <a:buSzPts val="1800"/>
              <a:buChar char="•"/>
              <a:defRPr/>
            </a:lvl7pPr>
            <a:lvl8pPr marL="3657600" lvl="7" indent="-342900" algn="l">
              <a:lnSpc>
                <a:spcPct val="90000"/>
              </a:lnSpc>
              <a:spcBef>
                <a:spcPts val="377"/>
              </a:spcBef>
              <a:spcAft>
                <a:spcPts val="0"/>
              </a:spcAft>
              <a:buClr>
                <a:schemeClr val="dk1"/>
              </a:buClr>
              <a:buSzPts val="1800"/>
              <a:buChar char="•"/>
              <a:defRPr/>
            </a:lvl8pPr>
            <a:lvl9pPr marL="4114800" lvl="8" indent="-342900" algn="l">
              <a:lnSpc>
                <a:spcPct val="90000"/>
              </a:lnSpc>
              <a:spcBef>
                <a:spcPts val="377"/>
              </a:spcBef>
              <a:spcAft>
                <a:spcPts val="0"/>
              </a:spcAft>
              <a:buClr>
                <a:schemeClr val="dk1"/>
              </a:buClr>
              <a:buSzPts val="1800"/>
              <a:buChar char="•"/>
              <a:defRPr/>
            </a:lvl9pPr>
          </a:lstStyle>
          <a:p>
            <a:endParaRPr/>
          </a:p>
        </p:txBody>
      </p:sp>
      <p:sp>
        <p:nvSpPr>
          <p:cNvPr id="37" name="Google Shape;37;p16"/>
          <p:cNvSpPr txBox="1">
            <a:spLocks noGrp="1"/>
          </p:cNvSpPr>
          <p:nvPr>
            <p:ph type="dt" idx="10"/>
          </p:nvPr>
        </p:nvSpPr>
        <p:spPr>
          <a:xfrm>
            <a:off x="473998" y="4798163"/>
            <a:ext cx="1551265" cy="27561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6"/>
          <p:cNvSpPr txBox="1">
            <a:spLocks noGrp="1"/>
          </p:cNvSpPr>
          <p:nvPr>
            <p:ph type="ftr" idx="11"/>
          </p:nvPr>
        </p:nvSpPr>
        <p:spPr>
          <a:xfrm>
            <a:off x="2283808" y="4798163"/>
            <a:ext cx="2326898" cy="275619"/>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6"/>
          <p:cNvSpPr txBox="1">
            <a:spLocks noGrp="1"/>
          </p:cNvSpPr>
          <p:nvPr>
            <p:ph type="sldNum" idx="12"/>
          </p:nvPr>
        </p:nvSpPr>
        <p:spPr>
          <a:xfrm>
            <a:off x="4869250" y="4798163"/>
            <a:ext cx="1551265" cy="27561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ción" type="twoTxTwoObj">
  <p:cSld name="TWO_OBJECTS_WITH_TEXT">
    <p:spTree>
      <p:nvGrpSpPr>
        <p:cNvPr id="1" name="Shape 40"/>
        <p:cNvGrpSpPr/>
        <p:nvPr/>
      </p:nvGrpSpPr>
      <p:grpSpPr>
        <a:xfrm>
          <a:off x="0" y="0"/>
          <a:ext cx="0" cy="0"/>
          <a:chOff x="0" y="0"/>
          <a:chExt cx="0" cy="0"/>
        </a:xfrm>
      </p:grpSpPr>
      <p:sp>
        <p:nvSpPr>
          <p:cNvPr id="41" name="Google Shape;41;p17"/>
          <p:cNvSpPr txBox="1">
            <a:spLocks noGrp="1"/>
          </p:cNvSpPr>
          <p:nvPr>
            <p:ph type="title"/>
          </p:nvPr>
        </p:nvSpPr>
        <p:spPr>
          <a:xfrm>
            <a:off x="474896" y="275620"/>
            <a:ext cx="5946517" cy="10006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17"/>
          <p:cNvSpPr txBox="1">
            <a:spLocks noGrp="1"/>
          </p:cNvSpPr>
          <p:nvPr>
            <p:ph type="body" idx="1"/>
          </p:nvPr>
        </p:nvSpPr>
        <p:spPr>
          <a:xfrm>
            <a:off x="474896" y="1269045"/>
            <a:ext cx="2916702" cy="621939"/>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4"/>
              </a:spcBef>
              <a:spcAft>
                <a:spcPts val="0"/>
              </a:spcAft>
              <a:buClr>
                <a:schemeClr val="dk1"/>
              </a:buClr>
              <a:buSzPts val="1810"/>
              <a:buNone/>
              <a:defRPr sz="1810" b="1"/>
            </a:lvl1pPr>
            <a:lvl2pPr marL="914400" lvl="1" indent="-228600" algn="l">
              <a:lnSpc>
                <a:spcPct val="90000"/>
              </a:lnSpc>
              <a:spcBef>
                <a:spcPts val="377"/>
              </a:spcBef>
              <a:spcAft>
                <a:spcPts val="0"/>
              </a:spcAft>
              <a:buClr>
                <a:schemeClr val="dk1"/>
              </a:buClr>
              <a:buSzPts val="1508"/>
              <a:buNone/>
              <a:defRPr sz="1508" b="1"/>
            </a:lvl2pPr>
            <a:lvl3pPr marL="1371600" lvl="2" indent="-228600" algn="l">
              <a:lnSpc>
                <a:spcPct val="90000"/>
              </a:lnSpc>
              <a:spcBef>
                <a:spcPts val="377"/>
              </a:spcBef>
              <a:spcAft>
                <a:spcPts val="0"/>
              </a:spcAft>
              <a:buClr>
                <a:schemeClr val="dk1"/>
              </a:buClr>
              <a:buSzPts val="1357"/>
              <a:buNone/>
              <a:defRPr sz="1357" b="1"/>
            </a:lvl3pPr>
            <a:lvl4pPr marL="1828800" lvl="3" indent="-228600" algn="l">
              <a:lnSpc>
                <a:spcPct val="90000"/>
              </a:lnSpc>
              <a:spcBef>
                <a:spcPts val="377"/>
              </a:spcBef>
              <a:spcAft>
                <a:spcPts val="0"/>
              </a:spcAft>
              <a:buClr>
                <a:schemeClr val="dk1"/>
              </a:buClr>
              <a:buSzPts val="1206"/>
              <a:buNone/>
              <a:defRPr sz="1206" b="1"/>
            </a:lvl4pPr>
            <a:lvl5pPr marL="2286000" lvl="4" indent="-228600" algn="l">
              <a:lnSpc>
                <a:spcPct val="90000"/>
              </a:lnSpc>
              <a:spcBef>
                <a:spcPts val="377"/>
              </a:spcBef>
              <a:spcAft>
                <a:spcPts val="0"/>
              </a:spcAft>
              <a:buClr>
                <a:schemeClr val="dk1"/>
              </a:buClr>
              <a:buSzPts val="1206"/>
              <a:buNone/>
              <a:defRPr sz="1206" b="1"/>
            </a:lvl5pPr>
            <a:lvl6pPr marL="2743200" lvl="5" indent="-228600" algn="l">
              <a:lnSpc>
                <a:spcPct val="90000"/>
              </a:lnSpc>
              <a:spcBef>
                <a:spcPts val="377"/>
              </a:spcBef>
              <a:spcAft>
                <a:spcPts val="0"/>
              </a:spcAft>
              <a:buClr>
                <a:schemeClr val="dk1"/>
              </a:buClr>
              <a:buSzPts val="1206"/>
              <a:buNone/>
              <a:defRPr sz="1206" b="1"/>
            </a:lvl6pPr>
            <a:lvl7pPr marL="3200400" lvl="6" indent="-228600" algn="l">
              <a:lnSpc>
                <a:spcPct val="90000"/>
              </a:lnSpc>
              <a:spcBef>
                <a:spcPts val="377"/>
              </a:spcBef>
              <a:spcAft>
                <a:spcPts val="0"/>
              </a:spcAft>
              <a:buClr>
                <a:schemeClr val="dk1"/>
              </a:buClr>
              <a:buSzPts val="1206"/>
              <a:buNone/>
              <a:defRPr sz="1206" b="1"/>
            </a:lvl7pPr>
            <a:lvl8pPr marL="3657600" lvl="7" indent="-228600" algn="l">
              <a:lnSpc>
                <a:spcPct val="90000"/>
              </a:lnSpc>
              <a:spcBef>
                <a:spcPts val="377"/>
              </a:spcBef>
              <a:spcAft>
                <a:spcPts val="0"/>
              </a:spcAft>
              <a:buClr>
                <a:schemeClr val="dk1"/>
              </a:buClr>
              <a:buSzPts val="1206"/>
              <a:buNone/>
              <a:defRPr sz="1206" b="1"/>
            </a:lvl8pPr>
            <a:lvl9pPr marL="4114800" lvl="8" indent="-228600" algn="l">
              <a:lnSpc>
                <a:spcPct val="90000"/>
              </a:lnSpc>
              <a:spcBef>
                <a:spcPts val="377"/>
              </a:spcBef>
              <a:spcAft>
                <a:spcPts val="0"/>
              </a:spcAft>
              <a:buClr>
                <a:schemeClr val="dk1"/>
              </a:buClr>
              <a:buSzPts val="1206"/>
              <a:buNone/>
              <a:defRPr sz="1206" b="1"/>
            </a:lvl9pPr>
          </a:lstStyle>
          <a:p>
            <a:endParaRPr/>
          </a:p>
        </p:txBody>
      </p:sp>
      <p:sp>
        <p:nvSpPr>
          <p:cNvPr id="43" name="Google Shape;43;p17"/>
          <p:cNvSpPr txBox="1">
            <a:spLocks noGrp="1"/>
          </p:cNvSpPr>
          <p:nvPr>
            <p:ph type="body" idx="2"/>
          </p:nvPr>
        </p:nvSpPr>
        <p:spPr>
          <a:xfrm>
            <a:off x="474896" y="1890984"/>
            <a:ext cx="2916702" cy="278135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4"/>
              </a:spcBef>
              <a:spcAft>
                <a:spcPts val="0"/>
              </a:spcAft>
              <a:buClr>
                <a:schemeClr val="dk1"/>
              </a:buClr>
              <a:buSzPts val="1800"/>
              <a:buChar char="•"/>
              <a:defRPr/>
            </a:lvl1pPr>
            <a:lvl2pPr marL="914400" lvl="1" indent="-342900" algn="l">
              <a:lnSpc>
                <a:spcPct val="90000"/>
              </a:lnSpc>
              <a:spcBef>
                <a:spcPts val="377"/>
              </a:spcBef>
              <a:spcAft>
                <a:spcPts val="0"/>
              </a:spcAft>
              <a:buClr>
                <a:schemeClr val="dk1"/>
              </a:buClr>
              <a:buSzPts val="1800"/>
              <a:buChar char="•"/>
              <a:defRPr/>
            </a:lvl2pPr>
            <a:lvl3pPr marL="1371600" lvl="2" indent="-342900" algn="l">
              <a:lnSpc>
                <a:spcPct val="90000"/>
              </a:lnSpc>
              <a:spcBef>
                <a:spcPts val="377"/>
              </a:spcBef>
              <a:spcAft>
                <a:spcPts val="0"/>
              </a:spcAft>
              <a:buClr>
                <a:schemeClr val="dk1"/>
              </a:buClr>
              <a:buSzPts val="1800"/>
              <a:buChar char="•"/>
              <a:defRPr/>
            </a:lvl3pPr>
            <a:lvl4pPr marL="1828800" lvl="3" indent="-342900" algn="l">
              <a:lnSpc>
                <a:spcPct val="90000"/>
              </a:lnSpc>
              <a:spcBef>
                <a:spcPts val="377"/>
              </a:spcBef>
              <a:spcAft>
                <a:spcPts val="0"/>
              </a:spcAft>
              <a:buClr>
                <a:schemeClr val="dk1"/>
              </a:buClr>
              <a:buSzPts val="1800"/>
              <a:buChar char="•"/>
              <a:defRPr/>
            </a:lvl4pPr>
            <a:lvl5pPr marL="2286000" lvl="4" indent="-342900" algn="l">
              <a:lnSpc>
                <a:spcPct val="90000"/>
              </a:lnSpc>
              <a:spcBef>
                <a:spcPts val="377"/>
              </a:spcBef>
              <a:spcAft>
                <a:spcPts val="0"/>
              </a:spcAft>
              <a:buClr>
                <a:schemeClr val="dk1"/>
              </a:buClr>
              <a:buSzPts val="1800"/>
              <a:buChar char="•"/>
              <a:defRPr/>
            </a:lvl5pPr>
            <a:lvl6pPr marL="2743200" lvl="5" indent="-342900" algn="l">
              <a:lnSpc>
                <a:spcPct val="90000"/>
              </a:lnSpc>
              <a:spcBef>
                <a:spcPts val="377"/>
              </a:spcBef>
              <a:spcAft>
                <a:spcPts val="0"/>
              </a:spcAft>
              <a:buClr>
                <a:schemeClr val="dk1"/>
              </a:buClr>
              <a:buSzPts val="1800"/>
              <a:buChar char="•"/>
              <a:defRPr/>
            </a:lvl6pPr>
            <a:lvl7pPr marL="3200400" lvl="6" indent="-342900" algn="l">
              <a:lnSpc>
                <a:spcPct val="90000"/>
              </a:lnSpc>
              <a:spcBef>
                <a:spcPts val="377"/>
              </a:spcBef>
              <a:spcAft>
                <a:spcPts val="0"/>
              </a:spcAft>
              <a:buClr>
                <a:schemeClr val="dk1"/>
              </a:buClr>
              <a:buSzPts val="1800"/>
              <a:buChar char="•"/>
              <a:defRPr/>
            </a:lvl7pPr>
            <a:lvl8pPr marL="3657600" lvl="7" indent="-342900" algn="l">
              <a:lnSpc>
                <a:spcPct val="90000"/>
              </a:lnSpc>
              <a:spcBef>
                <a:spcPts val="377"/>
              </a:spcBef>
              <a:spcAft>
                <a:spcPts val="0"/>
              </a:spcAft>
              <a:buClr>
                <a:schemeClr val="dk1"/>
              </a:buClr>
              <a:buSzPts val="1800"/>
              <a:buChar char="•"/>
              <a:defRPr/>
            </a:lvl8pPr>
            <a:lvl9pPr marL="4114800" lvl="8" indent="-342900" algn="l">
              <a:lnSpc>
                <a:spcPct val="90000"/>
              </a:lnSpc>
              <a:spcBef>
                <a:spcPts val="377"/>
              </a:spcBef>
              <a:spcAft>
                <a:spcPts val="0"/>
              </a:spcAft>
              <a:buClr>
                <a:schemeClr val="dk1"/>
              </a:buClr>
              <a:buSzPts val="1800"/>
              <a:buChar char="•"/>
              <a:defRPr/>
            </a:lvl9pPr>
          </a:lstStyle>
          <a:p>
            <a:endParaRPr/>
          </a:p>
        </p:txBody>
      </p:sp>
      <p:sp>
        <p:nvSpPr>
          <p:cNvPr id="44" name="Google Shape;44;p17"/>
          <p:cNvSpPr txBox="1">
            <a:spLocks noGrp="1"/>
          </p:cNvSpPr>
          <p:nvPr>
            <p:ph type="body" idx="3"/>
          </p:nvPr>
        </p:nvSpPr>
        <p:spPr>
          <a:xfrm>
            <a:off x="3490348" y="1269045"/>
            <a:ext cx="2931066" cy="621939"/>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4"/>
              </a:spcBef>
              <a:spcAft>
                <a:spcPts val="0"/>
              </a:spcAft>
              <a:buClr>
                <a:schemeClr val="dk1"/>
              </a:buClr>
              <a:buSzPts val="1810"/>
              <a:buNone/>
              <a:defRPr sz="1810" b="1"/>
            </a:lvl1pPr>
            <a:lvl2pPr marL="914400" lvl="1" indent="-228600" algn="l">
              <a:lnSpc>
                <a:spcPct val="90000"/>
              </a:lnSpc>
              <a:spcBef>
                <a:spcPts val="377"/>
              </a:spcBef>
              <a:spcAft>
                <a:spcPts val="0"/>
              </a:spcAft>
              <a:buClr>
                <a:schemeClr val="dk1"/>
              </a:buClr>
              <a:buSzPts val="1508"/>
              <a:buNone/>
              <a:defRPr sz="1508" b="1"/>
            </a:lvl2pPr>
            <a:lvl3pPr marL="1371600" lvl="2" indent="-228600" algn="l">
              <a:lnSpc>
                <a:spcPct val="90000"/>
              </a:lnSpc>
              <a:spcBef>
                <a:spcPts val="377"/>
              </a:spcBef>
              <a:spcAft>
                <a:spcPts val="0"/>
              </a:spcAft>
              <a:buClr>
                <a:schemeClr val="dk1"/>
              </a:buClr>
              <a:buSzPts val="1357"/>
              <a:buNone/>
              <a:defRPr sz="1357" b="1"/>
            </a:lvl3pPr>
            <a:lvl4pPr marL="1828800" lvl="3" indent="-228600" algn="l">
              <a:lnSpc>
                <a:spcPct val="90000"/>
              </a:lnSpc>
              <a:spcBef>
                <a:spcPts val="377"/>
              </a:spcBef>
              <a:spcAft>
                <a:spcPts val="0"/>
              </a:spcAft>
              <a:buClr>
                <a:schemeClr val="dk1"/>
              </a:buClr>
              <a:buSzPts val="1206"/>
              <a:buNone/>
              <a:defRPr sz="1206" b="1"/>
            </a:lvl4pPr>
            <a:lvl5pPr marL="2286000" lvl="4" indent="-228600" algn="l">
              <a:lnSpc>
                <a:spcPct val="90000"/>
              </a:lnSpc>
              <a:spcBef>
                <a:spcPts val="377"/>
              </a:spcBef>
              <a:spcAft>
                <a:spcPts val="0"/>
              </a:spcAft>
              <a:buClr>
                <a:schemeClr val="dk1"/>
              </a:buClr>
              <a:buSzPts val="1206"/>
              <a:buNone/>
              <a:defRPr sz="1206" b="1"/>
            </a:lvl5pPr>
            <a:lvl6pPr marL="2743200" lvl="5" indent="-228600" algn="l">
              <a:lnSpc>
                <a:spcPct val="90000"/>
              </a:lnSpc>
              <a:spcBef>
                <a:spcPts val="377"/>
              </a:spcBef>
              <a:spcAft>
                <a:spcPts val="0"/>
              </a:spcAft>
              <a:buClr>
                <a:schemeClr val="dk1"/>
              </a:buClr>
              <a:buSzPts val="1206"/>
              <a:buNone/>
              <a:defRPr sz="1206" b="1"/>
            </a:lvl6pPr>
            <a:lvl7pPr marL="3200400" lvl="6" indent="-228600" algn="l">
              <a:lnSpc>
                <a:spcPct val="90000"/>
              </a:lnSpc>
              <a:spcBef>
                <a:spcPts val="377"/>
              </a:spcBef>
              <a:spcAft>
                <a:spcPts val="0"/>
              </a:spcAft>
              <a:buClr>
                <a:schemeClr val="dk1"/>
              </a:buClr>
              <a:buSzPts val="1206"/>
              <a:buNone/>
              <a:defRPr sz="1206" b="1"/>
            </a:lvl7pPr>
            <a:lvl8pPr marL="3657600" lvl="7" indent="-228600" algn="l">
              <a:lnSpc>
                <a:spcPct val="90000"/>
              </a:lnSpc>
              <a:spcBef>
                <a:spcPts val="377"/>
              </a:spcBef>
              <a:spcAft>
                <a:spcPts val="0"/>
              </a:spcAft>
              <a:buClr>
                <a:schemeClr val="dk1"/>
              </a:buClr>
              <a:buSzPts val="1206"/>
              <a:buNone/>
              <a:defRPr sz="1206" b="1"/>
            </a:lvl8pPr>
            <a:lvl9pPr marL="4114800" lvl="8" indent="-228600" algn="l">
              <a:lnSpc>
                <a:spcPct val="90000"/>
              </a:lnSpc>
              <a:spcBef>
                <a:spcPts val="377"/>
              </a:spcBef>
              <a:spcAft>
                <a:spcPts val="0"/>
              </a:spcAft>
              <a:buClr>
                <a:schemeClr val="dk1"/>
              </a:buClr>
              <a:buSzPts val="1206"/>
              <a:buNone/>
              <a:defRPr sz="1206" b="1"/>
            </a:lvl9pPr>
          </a:lstStyle>
          <a:p>
            <a:endParaRPr/>
          </a:p>
        </p:txBody>
      </p:sp>
      <p:sp>
        <p:nvSpPr>
          <p:cNvPr id="45" name="Google Shape;45;p17"/>
          <p:cNvSpPr txBox="1">
            <a:spLocks noGrp="1"/>
          </p:cNvSpPr>
          <p:nvPr>
            <p:ph type="body" idx="4"/>
          </p:nvPr>
        </p:nvSpPr>
        <p:spPr>
          <a:xfrm>
            <a:off x="3490348" y="1890984"/>
            <a:ext cx="2931066" cy="2781352"/>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4"/>
              </a:spcBef>
              <a:spcAft>
                <a:spcPts val="0"/>
              </a:spcAft>
              <a:buClr>
                <a:schemeClr val="dk1"/>
              </a:buClr>
              <a:buSzPts val="1800"/>
              <a:buChar char="•"/>
              <a:defRPr/>
            </a:lvl1pPr>
            <a:lvl2pPr marL="914400" lvl="1" indent="-342900" algn="l">
              <a:lnSpc>
                <a:spcPct val="90000"/>
              </a:lnSpc>
              <a:spcBef>
                <a:spcPts val="377"/>
              </a:spcBef>
              <a:spcAft>
                <a:spcPts val="0"/>
              </a:spcAft>
              <a:buClr>
                <a:schemeClr val="dk1"/>
              </a:buClr>
              <a:buSzPts val="1800"/>
              <a:buChar char="•"/>
              <a:defRPr/>
            </a:lvl2pPr>
            <a:lvl3pPr marL="1371600" lvl="2" indent="-342900" algn="l">
              <a:lnSpc>
                <a:spcPct val="90000"/>
              </a:lnSpc>
              <a:spcBef>
                <a:spcPts val="377"/>
              </a:spcBef>
              <a:spcAft>
                <a:spcPts val="0"/>
              </a:spcAft>
              <a:buClr>
                <a:schemeClr val="dk1"/>
              </a:buClr>
              <a:buSzPts val="1800"/>
              <a:buChar char="•"/>
              <a:defRPr/>
            </a:lvl3pPr>
            <a:lvl4pPr marL="1828800" lvl="3" indent="-342900" algn="l">
              <a:lnSpc>
                <a:spcPct val="90000"/>
              </a:lnSpc>
              <a:spcBef>
                <a:spcPts val="377"/>
              </a:spcBef>
              <a:spcAft>
                <a:spcPts val="0"/>
              </a:spcAft>
              <a:buClr>
                <a:schemeClr val="dk1"/>
              </a:buClr>
              <a:buSzPts val="1800"/>
              <a:buChar char="•"/>
              <a:defRPr/>
            </a:lvl4pPr>
            <a:lvl5pPr marL="2286000" lvl="4" indent="-342900" algn="l">
              <a:lnSpc>
                <a:spcPct val="90000"/>
              </a:lnSpc>
              <a:spcBef>
                <a:spcPts val="377"/>
              </a:spcBef>
              <a:spcAft>
                <a:spcPts val="0"/>
              </a:spcAft>
              <a:buClr>
                <a:schemeClr val="dk1"/>
              </a:buClr>
              <a:buSzPts val="1800"/>
              <a:buChar char="•"/>
              <a:defRPr/>
            </a:lvl5pPr>
            <a:lvl6pPr marL="2743200" lvl="5" indent="-342900" algn="l">
              <a:lnSpc>
                <a:spcPct val="90000"/>
              </a:lnSpc>
              <a:spcBef>
                <a:spcPts val="377"/>
              </a:spcBef>
              <a:spcAft>
                <a:spcPts val="0"/>
              </a:spcAft>
              <a:buClr>
                <a:schemeClr val="dk1"/>
              </a:buClr>
              <a:buSzPts val="1800"/>
              <a:buChar char="•"/>
              <a:defRPr/>
            </a:lvl6pPr>
            <a:lvl7pPr marL="3200400" lvl="6" indent="-342900" algn="l">
              <a:lnSpc>
                <a:spcPct val="90000"/>
              </a:lnSpc>
              <a:spcBef>
                <a:spcPts val="377"/>
              </a:spcBef>
              <a:spcAft>
                <a:spcPts val="0"/>
              </a:spcAft>
              <a:buClr>
                <a:schemeClr val="dk1"/>
              </a:buClr>
              <a:buSzPts val="1800"/>
              <a:buChar char="•"/>
              <a:defRPr/>
            </a:lvl7pPr>
            <a:lvl8pPr marL="3657600" lvl="7" indent="-342900" algn="l">
              <a:lnSpc>
                <a:spcPct val="90000"/>
              </a:lnSpc>
              <a:spcBef>
                <a:spcPts val="377"/>
              </a:spcBef>
              <a:spcAft>
                <a:spcPts val="0"/>
              </a:spcAft>
              <a:buClr>
                <a:schemeClr val="dk1"/>
              </a:buClr>
              <a:buSzPts val="1800"/>
              <a:buChar char="•"/>
              <a:defRPr/>
            </a:lvl8pPr>
            <a:lvl9pPr marL="4114800" lvl="8" indent="-342900" algn="l">
              <a:lnSpc>
                <a:spcPct val="90000"/>
              </a:lnSpc>
              <a:spcBef>
                <a:spcPts val="377"/>
              </a:spcBef>
              <a:spcAft>
                <a:spcPts val="0"/>
              </a:spcAft>
              <a:buClr>
                <a:schemeClr val="dk1"/>
              </a:buClr>
              <a:buSzPts val="1800"/>
              <a:buChar char="•"/>
              <a:defRPr/>
            </a:lvl9pPr>
          </a:lstStyle>
          <a:p>
            <a:endParaRPr/>
          </a:p>
        </p:txBody>
      </p:sp>
      <p:sp>
        <p:nvSpPr>
          <p:cNvPr id="46" name="Google Shape;46;p17"/>
          <p:cNvSpPr txBox="1">
            <a:spLocks noGrp="1"/>
          </p:cNvSpPr>
          <p:nvPr>
            <p:ph type="dt" idx="10"/>
          </p:nvPr>
        </p:nvSpPr>
        <p:spPr>
          <a:xfrm>
            <a:off x="473998" y="4798163"/>
            <a:ext cx="1551265" cy="27561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7"/>
          <p:cNvSpPr txBox="1">
            <a:spLocks noGrp="1"/>
          </p:cNvSpPr>
          <p:nvPr>
            <p:ph type="ftr" idx="11"/>
          </p:nvPr>
        </p:nvSpPr>
        <p:spPr>
          <a:xfrm>
            <a:off x="2283808" y="4798163"/>
            <a:ext cx="2326898" cy="275619"/>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7"/>
          <p:cNvSpPr txBox="1">
            <a:spLocks noGrp="1"/>
          </p:cNvSpPr>
          <p:nvPr>
            <p:ph type="sldNum" idx="12"/>
          </p:nvPr>
        </p:nvSpPr>
        <p:spPr>
          <a:xfrm>
            <a:off x="4869250" y="4798163"/>
            <a:ext cx="1551265" cy="27561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lo el título" type="titleOnly">
  <p:cSld name="TITLE_ONLY">
    <p:spTree>
      <p:nvGrpSpPr>
        <p:cNvPr id="1" name="Shape 49"/>
        <p:cNvGrpSpPr/>
        <p:nvPr/>
      </p:nvGrpSpPr>
      <p:grpSpPr>
        <a:xfrm>
          <a:off x="0" y="0"/>
          <a:ext cx="0" cy="0"/>
          <a:chOff x="0" y="0"/>
          <a:chExt cx="0" cy="0"/>
        </a:xfrm>
      </p:grpSpPr>
      <p:sp>
        <p:nvSpPr>
          <p:cNvPr id="50" name="Google Shape;50;p18"/>
          <p:cNvSpPr txBox="1">
            <a:spLocks noGrp="1"/>
          </p:cNvSpPr>
          <p:nvPr>
            <p:ph type="title"/>
          </p:nvPr>
        </p:nvSpPr>
        <p:spPr>
          <a:xfrm>
            <a:off x="473998" y="275620"/>
            <a:ext cx="5946517" cy="10006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18"/>
          <p:cNvSpPr txBox="1">
            <a:spLocks noGrp="1"/>
          </p:cNvSpPr>
          <p:nvPr>
            <p:ph type="dt" idx="10"/>
          </p:nvPr>
        </p:nvSpPr>
        <p:spPr>
          <a:xfrm>
            <a:off x="473998" y="4798163"/>
            <a:ext cx="1551265" cy="27561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2283808" y="4798163"/>
            <a:ext cx="2326898" cy="275619"/>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4869250" y="4798163"/>
            <a:ext cx="1551265" cy="27561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ido con título" type="objTx">
  <p:cSld name="OBJECT_WITH_CAPTION_TEXT">
    <p:spTree>
      <p:nvGrpSpPr>
        <p:cNvPr id="1" name="Shape 54"/>
        <p:cNvGrpSpPr/>
        <p:nvPr/>
      </p:nvGrpSpPr>
      <p:grpSpPr>
        <a:xfrm>
          <a:off x="0" y="0"/>
          <a:ext cx="0" cy="0"/>
          <a:chOff x="0" y="0"/>
          <a:chExt cx="0" cy="0"/>
        </a:xfrm>
      </p:grpSpPr>
      <p:sp>
        <p:nvSpPr>
          <p:cNvPr id="55" name="Google Shape;55;p19"/>
          <p:cNvSpPr txBox="1">
            <a:spLocks noGrp="1"/>
          </p:cNvSpPr>
          <p:nvPr>
            <p:ph type="title"/>
          </p:nvPr>
        </p:nvSpPr>
        <p:spPr>
          <a:xfrm>
            <a:off x="474896" y="345122"/>
            <a:ext cx="2223660" cy="120792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13"/>
              <a:buFont typeface="Calibri"/>
              <a:buNone/>
              <a:defRPr sz="2413"/>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9"/>
          <p:cNvSpPr txBox="1">
            <a:spLocks noGrp="1"/>
          </p:cNvSpPr>
          <p:nvPr>
            <p:ph type="body" idx="1"/>
          </p:nvPr>
        </p:nvSpPr>
        <p:spPr>
          <a:xfrm>
            <a:off x="2931066" y="745370"/>
            <a:ext cx="3490347" cy="3678910"/>
          </a:xfrm>
          <a:prstGeom prst="rect">
            <a:avLst/>
          </a:prstGeom>
          <a:noFill/>
          <a:ln>
            <a:noFill/>
          </a:ln>
        </p:spPr>
        <p:txBody>
          <a:bodyPr spcFirstLastPara="1" wrap="square" lIns="91425" tIns="45700" rIns="91425" bIns="45700" anchor="t" anchorCtr="0">
            <a:normAutofit/>
          </a:bodyPr>
          <a:lstStyle>
            <a:lvl1pPr marL="457200" lvl="0" indent="-381825" algn="l">
              <a:lnSpc>
                <a:spcPct val="90000"/>
              </a:lnSpc>
              <a:spcBef>
                <a:spcPts val="754"/>
              </a:spcBef>
              <a:spcAft>
                <a:spcPts val="0"/>
              </a:spcAft>
              <a:buClr>
                <a:schemeClr val="dk1"/>
              </a:buClr>
              <a:buSzPts val="2413"/>
              <a:buChar char="•"/>
              <a:defRPr sz="2413"/>
            </a:lvl1pPr>
            <a:lvl2pPr marL="914400" lvl="1" indent="-362648" algn="l">
              <a:lnSpc>
                <a:spcPct val="90000"/>
              </a:lnSpc>
              <a:spcBef>
                <a:spcPts val="377"/>
              </a:spcBef>
              <a:spcAft>
                <a:spcPts val="0"/>
              </a:spcAft>
              <a:buClr>
                <a:schemeClr val="dk1"/>
              </a:buClr>
              <a:buSzPts val="2111"/>
              <a:buChar char="•"/>
              <a:defRPr sz="2111"/>
            </a:lvl2pPr>
            <a:lvl3pPr marL="1371600" lvl="2" indent="-343535" algn="l">
              <a:lnSpc>
                <a:spcPct val="90000"/>
              </a:lnSpc>
              <a:spcBef>
                <a:spcPts val="377"/>
              </a:spcBef>
              <a:spcAft>
                <a:spcPts val="0"/>
              </a:spcAft>
              <a:buClr>
                <a:schemeClr val="dk1"/>
              </a:buClr>
              <a:buSzPts val="1810"/>
              <a:buChar char="•"/>
              <a:defRPr sz="1810"/>
            </a:lvl3pPr>
            <a:lvl4pPr marL="1828800" lvl="3" indent="-324358" algn="l">
              <a:lnSpc>
                <a:spcPct val="90000"/>
              </a:lnSpc>
              <a:spcBef>
                <a:spcPts val="377"/>
              </a:spcBef>
              <a:spcAft>
                <a:spcPts val="0"/>
              </a:spcAft>
              <a:buClr>
                <a:schemeClr val="dk1"/>
              </a:buClr>
              <a:buSzPts val="1508"/>
              <a:buChar char="•"/>
              <a:defRPr sz="1508"/>
            </a:lvl4pPr>
            <a:lvl5pPr marL="2286000" lvl="4" indent="-324357" algn="l">
              <a:lnSpc>
                <a:spcPct val="90000"/>
              </a:lnSpc>
              <a:spcBef>
                <a:spcPts val="377"/>
              </a:spcBef>
              <a:spcAft>
                <a:spcPts val="0"/>
              </a:spcAft>
              <a:buClr>
                <a:schemeClr val="dk1"/>
              </a:buClr>
              <a:buSzPts val="1508"/>
              <a:buChar char="•"/>
              <a:defRPr sz="1508"/>
            </a:lvl5pPr>
            <a:lvl6pPr marL="2743200" lvl="5" indent="-324357" algn="l">
              <a:lnSpc>
                <a:spcPct val="90000"/>
              </a:lnSpc>
              <a:spcBef>
                <a:spcPts val="377"/>
              </a:spcBef>
              <a:spcAft>
                <a:spcPts val="0"/>
              </a:spcAft>
              <a:buClr>
                <a:schemeClr val="dk1"/>
              </a:buClr>
              <a:buSzPts val="1508"/>
              <a:buChar char="•"/>
              <a:defRPr sz="1508"/>
            </a:lvl6pPr>
            <a:lvl7pPr marL="3200400" lvl="6" indent="-324357" algn="l">
              <a:lnSpc>
                <a:spcPct val="90000"/>
              </a:lnSpc>
              <a:spcBef>
                <a:spcPts val="377"/>
              </a:spcBef>
              <a:spcAft>
                <a:spcPts val="0"/>
              </a:spcAft>
              <a:buClr>
                <a:schemeClr val="dk1"/>
              </a:buClr>
              <a:buSzPts val="1508"/>
              <a:buChar char="•"/>
              <a:defRPr sz="1508"/>
            </a:lvl7pPr>
            <a:lvl8pPr marL="3657600" lvl="7" indent="-324358" algn="l">
              <a:lnSpc>
                <a:spcPct val="90000"/>
              </a:lnSpc>
              <a:spcBef>
                <a:spcPts val="377"/>
              </a:spcBef>
              <a:spcAft>
                <a:spcPts val="0"/>
              </a:spcAft>
              <a:buClr>
                <a:schemeClr val="dk1"/>
              </a:buClr>
              <a:buSzPts val="1508"/>
              <a:buChar char="•"/>
              <a:defRPr sz="1508"/>
            </a:lvl8pPr>
            <a:lvl9pPr marL="4114800" lvl="8" indent="-324358" algn="l">
              <a:lnSpc>
                <a:spcPct val="90000"/>
              </a:lnSpc>
              <a:spcBef>
                <a:spcPts val="377"/>
              </a:spcBef>
              <a:spcAft>
                <a:spcPts val="0"/>
              </a:spcAft>
              <a:buClr>
                <a:schemeClr val="dk1"/>
              </a:buClr>
              <a:buSzPts val="1508"/>
              <a:buChar char="•"/>
              <a:defRPr sz="1508"/>
            </a:lvl9pPr>
          </a:lstStyle>
          <a:p>
            <a:endParaRPr/>
          </a:p>
        </p:txBody>
      </p:sp>
      <p:sp>
        <p:nvSpPr>
          <p:cNvPr id="57" name="Google Shape;57;p19"/>
          <p:cNvSpPr txBox="1">
            <a:spLocks noGrp="1"/>
          </p:cNvSpPr>
          <p:nvPr>
            <p:ph type="body" idx="2"/>
          </p:nvPr>
        </p:nvSpPr>
        <p:spPr>
          <a:xfrm>
            <a:off x="474896" y="1553051"/>
            <a:ext cx="2223660" cy="287722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4"/>
              </a:spcBef>
              <a:spcAft>
                <a:spcPts val="0"/>
              </a:spcAft>
              <a:buClr>
                <a:schemeClr val="dk1"/>
              </a:buClr>
              <a:buSzPts val="1206"/>
              <a:buNone/>
              <a:defRPr sz="1206"/>
            </a:lvl1pPr>
            <a:lvl2pPr marL="914400" lvl="1" indent="-228600" algn="l">
              <a:lnSpc>
                <a:spcPct val="90000"/>
              </a:lnSpc>
              <a:spcBef>
                <a:spcPts val="377"/>
              </a:spcBef>
              <a:spcAft>
                <a:spcPts val="0"/>
              </a:spcAft>
              <a:buClr>
                <a:schemeClr val="dk1"/>
              </a:buClr>
              <a:buSzPts val="1056"/>
              <a:buNone/>
              <a:defRPr sz="1056"/>
            </a:lvl2pPr>
            <a:lvl3pPr marL="1371600" lvl="2" indent="-228600" algn="l">
              <a:lnSpc>
                <a:spcPct val="90000"/>
              </a:lnSpc>
              <a:spcBef>
                <a:spcPts val="377"/>
              </a:spcBef>
              <a:spcAft>
                <a:spcPts val="0"/>
              </a:spcAft>
              <a:buClr>
                <a:schemeClr val="dk1"/>
              </a:buClr>
              <a:buSzPts val="905"/>
              <a:buNone/>
              <a:defRPr sz="905"/>
            </a:lvl3pPr>
            <a:lvl4pPr marL="1828800" lvl="3" indent="-228600" algn="l">
              <a:lnSpc>
                <a:spcPct val="90000"/>
              </a:lnSpc>
              <a:spcBef>
                <a:spcPts val="377"/>
              </a:spcBef>
              <a:spcAft>
                <a:spcPts val="0"/>
              </a:spcAft>
              <a:buClr>
                <a:schemeClr val="dk1"/>
              </a:buClr>
              <a:buSzPts val="754"/>
              <a:buNone/>
              <a:defRPr sz="754"/>
            </a:lvl4pPr>
            <a:lvl5pPr marL="2286000" lvl="4" indent="-228600" algn="l">
              <a:lnSpc>
                <a:spcPct val="90000"/>
              </a:lnSpc>
              <a:spcBef>
                <a:spcPts val="377"/>
              </a:spcBef>
              <a:spcAft>
                <a:spcPts val="0"/>
              </a:spcAft>
              <a:buClr>
                <a:schemeClr val="dk1"/>
              </a:buClr>
              <a:buSzPts val="754"/>
              <a:buNone/>
              <a:defRPr sz="754"/>
            </a:lvl5pPr>
            <a:lvl6pPr marL="2743200" lvl="5" indent="-228600" algn="l">
              <a:lnSpc>
                <a:spcPct val="90000"/>
              </a:lnSpc>
              <a:spcBef>
                <a:spcPts val="377"/>
              </a:spcBef>
              <a:spcAft>
                <a:spcPts val="0"/>
              </a:spcAft>
              <a:buClr>
                <a:schemeClr val="dk1"/>
              </a:buClr>
              <a:buSzPts val="754"/>
              <a:buNone/>
              <a:defRPr sz="754"/>
            </a:lvl6pPr>
            <a:lvl7pPr marL="3200400" lvl="6" indent="-228600" algn="l">
              <a:lnSpc>
                <a:spcPct val="90000"/>
              </a:lnSpc>
              <a:spcBef>
                <a:spcPts val="377"/>
              </a:spcBef>
              <a:spcAft>
                <a:spcPts val="0"/>
              </a:spcAft>
              <a:buClr>
                <a:schemeClr val="dk1"/>
              </a:buClr>
              <a:buSzPts val="754"/>
              <a:buNone/>
              <a:defRPr sz="754"/>
            </a:lvl7pPr>
            <a:lvl8pPr marL="3657600" lvl="7" indent="-228600" algn="l">
              <a:lnSpc>
                <a:spcPct val="90000"/>
              </a:lnSpc>
              <a:spcBef>
                <a:spcPts val="377"/>
              </a:spcBef>
              <a:spcAft>
                <a:spcPts val="0"/>
              </a:spcAft>
              <a:buClr>
                <a:schemeClr val="dk1"/>
              </a:buClr>
              <a:buSzPts val="754"/>
              <a:buNone/>
              <a:defRPr sz="754"/>
            </a:lvl8pPr>
            <a:lvl9pPr marL="4114800" lvl="8" indent="-228600" algn="l">
              <a:lnSpc>
                <a:spcPct val="90000"/>
              </a:lnSpc>
              <a:spcBef>
                <a:spcPts val="377"/>
              </a:spcBef>
              <a:spcAft>
                <a:spcPts val="0"/>
              </a:spcAft>
              <a:buClr>
                <a:schemeClr val="dk1"/>
              </a:buClr>
              <a:buSzPts val="754"/>
              <a:buNone/>
              <a:defRPr sz="754"/>
            </a:lvl9pPr>
          </a:lstStyle>
          <a:p>
            <a:endParaRPr/>
          </a:p>
        </p:txBody>
      </p:sp>
      <p:sp>
        <p:nvSpPr>
          <p:cNvPr id="58" name="Google Shape;58;p19"/>
          <p:cNvSpPr txBox="1">
            <a:spLocks noGrp="1"/>
          </p:cNvSpPr>
          <p:nvPr>
            <p:ph type="dt" idx="10"/>
          </p:nvPr>
        </p:nvSpPr>
        <p:spPr>
          <a:xfrm>
            <a:off x="473998" y="4798163"/>
            <a:ext cx="1551265" cy="27561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9"/>
          <p:cNvSpPr txBox="1">
            <a:spLocks noGrp="1"/>
          </p:cNvSpPr>
          <p:nvPr>
            <p:ph type="ftr" idx="11"/>
          </p:nvPr>
        </p:nvSpPr>
        <p:spPr>
          <a:xfrm>
            <a:off x="2283808" y="4798163"/>
            <a:ext cx="2326898" cy="275619"/>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9"/>
          <p:cNvSpPr txBox="1">
            <a:spLocks noGrp="1"/>
          </p:cNvSpPr>
          <p:nvPr>
            <p:ph type="sldNum" idx="12"/>
          </p:nvPr>
        </p:nvSpPr>
        <p:spPr>
          <a:xfrm>
            <a:off x="4869250" y="4798163"/>
            <a:ext cx="1551265" cy="27561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Imagen con título" type="picTx">
  <p:cSld name="PICTURE_WITH_CAPTION_TEXT">
    <p:spTree>
      <p:nvGrpSpPr>
        <p:cNvPr id="1" name="Shape 61"/>
        <p:cNvGrpSpPr/>
        <p:nvPr/>
      </p:nvGrpSpPr>
      <p:grpSpPr>
        <a:xfrm>
          <a:off x="0" y="0"/>
          <a:ext cx="0" cy="0"/>
          <a:chOff x="0" y="0"/>
          <a:chExt cx="0" cy="0"/>
        </a:xfrm>
      </p:grpSpPr>
      <p:sp>
        <p:nvSpPr>
          <p:cNvPr id="62" name="Google Shape;62;p20"/>
          <p:cNvSpPr txBox="1">
            <a:spLocks noGrp="1"/>
          </p:cNvSpPr>
          <p:nvPr>
            <p:ph type="title"/>
          </p:nvPr>
        </p:nvSpPr>
        <p:spPr>
          <a:xfrm>
            <a:off x="474896" y="345122"/>
            <a:ext cx="2223660" cy="120792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13"/>
              <a:buFont typeface="Calibri"/>
              <a:buNone/>
              <a:defRPr sz="2413"/>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0"/>
          <p:cNvSpPr>
            <a:spLocks noGrp="1"/>
          </p:cNvSpPr>
          <p:nvPr>
            <p:ph type="pic" idx="2"/>
          </p:nvPr>
        </p:nvSpPr>
        <p:spPr>
          <a:xfrm>
            <a:off x="2931066" y="745370"/>
            <a:ext cx="3490347" cy="3678910"/>
          </a:xfrm>
          <a:prstGeom prst="rect">
            <a:avLst/>
          </a:prstGeom>
          <a:noFill/>
          <a:ln>
            <a:noFill/>
          </a:ln>
        </p:spPr>
      </p:sp>
      <p:sp>
        <p:nvSpPr>
          <p:cNvPr id="64" name="Google Shape;64;p20"/>
          <p:cNvSpPr txBox="1">
            <a:spLocks noGrp="1"/>
          </p:cNvSpPr>
          <p:nvPr>
            <p:ph type="body" idx="1"/>
          </p:nvPr>
        </p:nvSpPr>
        <p:spPr>
          <a:xfrm>
            <a:off x="474896" y="1553051"/>
            <a:ext cx="2223660" cy="287722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4"/>
              </a:spcBef>
              <a:spcAft>
                <a:spcPts val="0"/>
              </a:spcAft>
              <a:buClr>
                <a:schemeClr val="dk1"/>
              </a:buClr>
              <a:buSzPts val="1206"/>
              <a:buNone/>
              <a:defRPr sz="1206"/>
            </a:lvl1pPr>
            <a:lvl2pPr marL="914400" lvl="1" indent="-228600" algn="l">
              <a:lnSpc>
                <a:spcPct val="90000"/>
              </a:lnSpc>
              <a:spcBef>
                <a:spcPts val="377"/>
              </a:spcBef>
              <a:spcAft>
                <a:spcPts val="0"/>
              </a:spcAft>
              <a:buClr>
                <a:schemeClr val="dk1"/>
              </a:buClr>
              <a:buSzPts val="1056"/>
              <a:buNone/>
              <a:defRPr sz="1056"/>
            </a:lvl2pPr>
            <a:lvl3pPr marL="1371600" lvl="2" indent="-228600" algn="l">
              <a:lnSpc>
                <a:spcPct val="90000"/>
              </a:lnSpc>
              <a:spcBef>
                <a:spcPts val="377"/>
              </a:spcBef>
              <a:spcAft>
                <a:spcPts val="0"/>
              </a:spcAft>
              <a:buClr>
                <a:schemeClr val="dk1"/>
              </a:buClr>
              <a:buSzPts val="905"/>
              <a:buNone/>
              <a:defRPr sz="905"/>
            </a:lvl3pPr>
            <a:lvl4pPr marL="1828800" lvl="3" indent="-228600" algn="l">
              <a:lnSpc>
                <a:spcPct val="90000"/>
              </a:lnSpc>
              <a:spcBef>
                <a:spcPts val="377"/>
              </a:spcBef>
              <a:spcAft>
                <a:spcPts val="0"/>
              </a:spcAft>
              <a:buClr>
                <a:schemeClr val="dk1"/>
              </a:buClr>
              <a:buSzPts val="754"/>
              <a:buNone/>
              <a:defRPr sz="754"/>
            </a:lvl4pPr>
            <a:lvl5pPr marL="2286000" lvl="4" indent="-228600" algn="l">
              <a:lnSpc>
                <a:spcPct val="90000"/>
              </a:lnSpc>
              <a:spcBef>
                <a:spcPts val="377"/>
              </a:spcBef>
              <a:spcAft>
                <a:spcPts val="0"/>
              </a:spcAft>
              <a:buClr>
                <a:schemeClr val="dk1"/>
              </a:buClr>
              <a:buSzPts val="754"/>
              <a:buNone/>
              <a:defRPr sz="754"/>
            </a:lvl5pPr>
            <a:lvl6pPr marL="2743200" lvl="5" indent="-228600" algn="l">
              <a:lnSpc>
                <a:spcPct val="90000"/>
              </a:lnSpc>
              <a:spcBef>
                <a:spcPts val="377"/>
              </a:spcBef>
              <a:spcAft>
                <a:spcPts val="0"/>
              </a:spcAft>
              <a:buClr>
                <a:schemeClr val="dk1"/>
              </a:buClr>
              <a:buSzPts val="754"/>
              <a:buNone/>
              <a:defRPr sz="754"/>
            </a:lvl6pPr>
            <a:lvl7pPr marL="3200400" lvl="6" indent="-228600" algn="l">
              <a:lnSpc>
                <a:spcPct val="90000"/>
              </a:lnSpc>
              <a:spcBef>
                <a:spcPts val="377"/>
              </a:spcBef>
              <a:spcAft>
                <a:spcPts val="0"/>
              </a:spcAft>
              <a:buClr>
                <a:schemeClr val="dk1"/>
              </a:buClr>
              <a:buSzPts val="754"/>
              <a:buNone/>
              <a:defRPr sz="754"/>
            </a:lvl7pPr>
            <a:lvl8pPr marL="3657600" lvl="7" indent="-228600" algn="l">
              <a:lnSpc>
                <a:spcPct val="90000"/>
              </a:lnSpc>
              <a:spcBef>
                <a:spcPts val="377"/>
              </a:spcBef>
              <a:spcAft>
                <a:spcPts val="0"/>
              </a:spcAft>
              <a:buClr>
                <a:schemeClr val="dk1"/>
              </a:buClr>
              <a:buSzPts val="754"/>
              <a:buNone/>
              <a:defRPr sz="754"/>
            </a:lvl8pPr>
            <a:lvl9pPr marL="4114800" lvl="8" indent="-228600" algn="l">
              <a:lnSpc>
                <a:spcPct val="90000"/>
              </a:lnSpc>
              <a:spcBef>
                <a:spcPts val="377"/>
              </a:spcBef>
              <a:spcAft>
                <a:spcPts val="0"/>
              </a:spcAft>
              <a:buClr>
                <a:schemeClr val="dk1"/>
              </a:buClr>
              <a:buSzPts val="754"/>
              <a:buNone/>
              <a:defRPr sz="754"/>
            </a:lvl9pPr>
          </a:lstStyle>
          <a:p>
            <a:endParaRPr/>
          </a:p>
        </p:txBody>
      </p:sp>
      <p:sp>
        <p:nvSpPr>
          <p:cNvPr id="65" name="Google Shape;65;p20"/>
          <p:cNvSpPr txBox="1">
            <a:spLocks noGrp="1"/>
          </p:cNvSpPr>
          <p:nvPr>
            <p:ph type="dt" idx="10"/>
          </p:nvPr>
        </p:nvSpPr>
        <p:spPr>
          <a:xfrm>
            <a:off x="473998" y="4798163"/>
            <a:ext cx="1551265" cy="27561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0"/>
          <p:cNvSpPr txBox="1">
            <a:spLocks noGrp="1"/>
          </p:cNvSpPr>
          <p:nvPr>
            <p:ph type="ftr" idx="11"/>
          </p:nvPr>
        </p:nvSpPr>
        <p:spPr>
          <a:xfrm>
            <a:off x="2283808" y="4798163"/>
            <a:ext cx="2326898" cy="275619"/>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0"/>
          <p:cNvSpPr txBox="1">
            <a:spLocks noGrp="1"/>
          </p:cNvSpPr>
          <p:nvPr>
            <p:ph type="sldNum" idx="12"/>
          </p:nvPr>
        </p:nvSpPr>
        <p:spPr>
          <a:xfrm>
            <a:off x="4869250" y="4798163"/>
            <a:ext cx="1551265" cy="27561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ítulo y texto vertical" type="vertTx">
  <p:cSld name="VERTICAL_TEXT">
    <p:spTree>
      <p:nvGrpSpPr>
        <p:cNvPr id="1" name="Shape 68"/>
        <p:cNvGrpSpPr/>
        <p:nvPr/>
      </p:nvGrpSpPr>
      <p:grpSpPr>
        <a:xfrm>
          <a:off x="0" y="0"/>
          <a:ext cx="0" cy="0"/>
          <a:chOff x="0" y="0"/>
          <a:chExt cx="0" cy="0"/>
        </a:xfrm>
      </p:grpSpPr>
      <p:sp>
        <p:nvSpPr>
          <p:cNvPr id="69" name="Google Shape;69;p21"/>
          <p:cNvSpPr txBox="1">
            <a:spLocks noGrp="1"/>
          </p:cNvSpPr>
          <p:nvPr>
            <p:ph type="title"/>
          </p:nvPr>
        </p:nvSpPr>
        <p:spPr>
          <a:xfrm>
            <a:off x="473998" y="275620"/>
            <a:ext cx="5946517" cy="100061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1"/>
          <p:cNvSpPr txBox="1">
            <a:spLocks noGrp="1"/>
          </p:cNvSpPr>
          <p:nvPr>
            <p:ph type="body" idx="1"/>
          </p:nvPr>
        </p:nvSpPr>
        <p:spPr>
          <a:xfrm rot="5400000">
            <a:off x="1804928" y="47164"/>
            <a:ext cx="3284656" cy="594651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4"/>
              </a:spcBef>
              <a:spcAft>
                <a:spcPts val="0"/>
              </a:spcAft>
              <a:buClr>
                <a:schemeClr val="dk1"/>
              </a:buClr>
              <a:buSzPts val="1800"/>
              <a:buChar char="•"/>
              <a:defRPr/>
            </a:lvl1pPr>
            <a:lvl2pPr marL="914400" lvl="1" indent="-342900" algn="l">
              <a:lnSpc>
                <a:spcPct val="90000"/>
              </a:lnSpc>
              <a:spcBef>
                <a:spcPts val="377"/>
              </a:spcBef>
              <a:spcAft>
                <a:spcPts val="0"/>
              </a:spcAft>
              <a:buClr>
                <a:schemeClr val="dk1"/>
              </a:buClr>
              <a:buSzPts val="1800"/>
              <a:buChar char="•"/>
              <a:defRPr/>
            </a:lvl2pPr>
            <a:lvl3pPr marL="1371600" lvl="2" indent="-342900" algn="l">
              <a:lnSpc>
                <a:spcPct val="90000"/>
              </a:lnSpc>
              <a:spcBef>
                <a:spcPts val="377"/>
              </a:spcBef>
              <a:spcAft>
                <a:spcPts val="0"/>
              </a:spcAft>
              <a:buClr>
                <a:schemeClr val="dk1"/>
              </a:buClr>
              <a:buSzPts val="1800"/>
              <a:buChar char="•"/>
              <a:defRPr/>
            </a:lvl3pPr>
            <a:lvl4pPr marL="1828800" lvl="3" indent="-342900" algn="l">
              <a:lnSpc>
                <a:spcPct val="90000"/>
              </a:lnSpc>
              <a:spcBef>
                <a:spcPts val="377"/>
              </a:spcBef>
              <a:spcAft>
                <a:spcPts val="0"/>
              </a:spcAft>
              <a:buClr>
                <a:schemeClr val="dk1"/>
              </a:buClr>
              <a:buSzPts val="1800"/>
              <a:buChar char="•"/>
              <a:defRPr/>
            </a:lvl4pPr>
            <a:lvl5pPr marL="2286000" lvl="4" indent="-342900" algn="l">
              <a:lnSpc>
                <a:spcPct val="90000"/>
              </a:lnSpc>
              <a:spcBef>
                <a:spcPts val="377"/>
              </a:spcBef>
              <a:spcAft>
                <a:spcPts val="0"/>
              </a:spcAft>
              <a:buClr>
                <a:schemeClr val="dk1"/>
              </a:buClr>
              <a:buSzPts val="1800"/>
              <a:buChar char="•"/>
              <a:defRPr/>
            </a:lvl5pPr>
            <a:lvl6pPr marL="2743200" lvl="5" indent="-342900" algn="l">
              <a:lnSpc>
                <a:spcPct val="90000"/>
              </a:lnSpc>
              <a:spcBef>
                <a:spcPts val="377"/>
              </a:spcBef>
              <a:spcAft>
                <a:spcPts val="0"/>
              </a:spcAft>
              <a:buClr>
                <a:schemeClr val="dk1"/>
              </a:buClr>
              <a:buSzPts val="1800"/>
              <a:buChar char="•"/>
              <a:defRPr/>
            </a:lvl6pPr>
            <a:lvl7pPr marL="3200400" lvl="6" indent="-342900" algn="l">
              <a:lnSpc>
                <a:spcPct val="90000"/>
              </a:lnSpc>
              <a:spcBef>
                <a:spcPts val="377"/>
              </a:spcBef>
              <a:spcAft>
                <a:spcPts val="0"/>
              </a:spcAft>
              <a:buClr>
                <a:schemeClr val="dk1"/>
              </a:buClr>
              <a:buSzPts val="1800"/>
              <a:buChar char="•"/>
              <a:defRPr/>
            </a:lvl7pPr>
            <a:lvl8pPr marL="3657600" lvl="7" indent="-342900" algn="l">
              <a:lnSpc>
                <a:spcPct val="90000"/>
              </a:lnSpc>
              <a:spcBef>
                <a:spcPts val="377"/>
              </a:spcBef>
              <a:spcAft>
                <a:spcPts val="0"/>
              </a:spcAft>
              <a:buClr>
                <a:schemeClr val="dk1"/>
              </a:buClr>
              <a:buSzPts val="1800"/>
              <a:buChar char="•"/>
              <a:defRPr/>
            </a:lvl8pPr>
            <a:lvl9pPr marL="4114800" lvl="8" indent="-342900" algn="l">
              <a:lnSpc>
                <a:spcPct val="90000"/>
              </a:lnSpc>
              <a:spcBef>
                <a:spcPts val="377"/>
              </a:spcBef>
              <a:spcAft>
                <a:spcPts val="0"/>
              </a:spcAft>
              <a:buClr>
                <a:schemeClr val="dk1"/>
              </a:buClr>
              <a:buSzPts val="1800"/>
              <a:buChar char="•"/>
              <a:defRPr/>
            </a:lvl9pPr>
          </a:lstStyle>
          <a:p>
            <a:endParaRPr/>
          </a:p>
        </p:txBody>
      </p:sp>
      <p:sp>
        <p:nvSpPr>
          <p:cNvPr id="71" name="Google Shape;71;p21"/>
          <p:cNvSpPr txBox="1">
            <a:spLocks noGrp="1"/>
          </p:cNvSpPr>
          <p:nvPr>
            <p:ph type="dt" idx="10"/>
          </p:nvPr>
        </p:nvSpPr>
        <p:spPr>
          <a:xfrm>
            <a:off x="473998" y="4798163"/>
            <a:ext cx="1551265" cy="27561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1"/>
          <p:cNvSpPr txBox="1">
            <a:spLocks noGrp="1"/>
          </p:cNvSpPr>
          <p:nvPr>
            <p:ph type="ftr" idx="11"/>
          </p:nvPr>
        </p:nvSpPr>
        <p:spPr>
          <a:xfrm>
            <a:off x="2283808" y="4798163"/>
            <a:ext cx="2326898" cy="275619"/>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1"/>
          <p:cNvSpPr txBox="1">
            <a:spLocks noGrp="1"/>
          </p:cNvSpPr>
          <p:nvPr>
            <p:ph type="sldNum" idx="12"/>
          </p:nvPr>
        </p:nvSpPr>
        <p:spPr>
          <a:xfrm>
            <a:off x="4869250" y="4798163"/>
            <a:ext cx="1551265" cy="27561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vertical y texto" type="vertTitleAndTx">
  <p:cSld name="VERTICAL_TITLE_AND_VERTICAL_TEXT">
    <p:spTree>
      <p:nvGrpSpPr>
        <p:cNvPr id="1" name="Shape 74"/>
        <p:cNvGrpSpPr/>
        <p:nvPr/>
      </p:nvGrpSpPr>
      <p:grpSpPr>
        <a:xfrm>
          <a:off x="0" y="0"/>
          <a:ext cx="0" cy="0"/>
          <a:chOff x="0" y="0"/>
          <a:chExt cx="0" cy="0"/>
        </a:xfrm>
      </p:grpSpPr>
      <p:sp>
        <p:nvSpPr>
          <p:cNvPr id="75" name="Google Shape;75;p22"/>
          <p:cNvSpPr txBox="1">
            <a:spLocks noGrp="1"/>
          </p:cNvSpPr>
          <p:nvPr>
            <p:ph type="title"/>
          </p:nvPr>
        </p:nvSpPr>
        <p:spPr>
          <a:xfrm rot="5400000">
            <a:off x="3483635" y="1725870"/>
            <a:ext cx="4387131" cy="1486629"/>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2"/>
          <p:cNvSpPr txBox="1">
            <a:spLocks noGrp="1"/>
          </p:cNvSpPr>
          <p:nvPr>
            <p:ph type="body" idx="1"/>
          </p:nvPr>
        </p:nvSpPr>
        <p:spPr>
          <a:xfrm rot="5400000">
            <a:off x="467286" y="282331"/>
            <a:ext cx="4387131" cy="437370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4"/>
              </a:spcBef>
              <a:spcAft>
                <a:spcPts val="0"/>
              </a:spcAft>
              <a:buClr>
                <a:schemeClr val="dk1"/>
              </a:buClr>
              <a:buSzPts val="1800"/>
              <a:buChar char="•"/>
              <a:defRPr/>
            </a:lvl1pPr>
            <a:lvl2pPr marL="914400" lvl="1" indent="-342900" algn="l">
              <a:lnSpc>
                <a:spcPct val="90000"/>
              </a:lnSpc>
              <a:spcBef>
                <a:spcPts val="377"/>
              </a:spcBef>
              <a:spcAft>
                <a:spcPts val="0"/>
              </a:spcAft>
              <a:buClr>
                <a:schemeClr val="dk1"/>
              </a:buClr>
              <a:buSzPts val="1800"/>
              <a:buChar char="•"/>
              <a:defRPr/>
            </a:lvl2pPr>
            <a:lvl3pPr marL="1371600" lvl="2" indent="-342900" algn="l">
              <a:lnSpc>
                <a:spcPct val="90000"/>
              </a:lnSpc>
              <a:spcBef>
                <a:spcPts val="377"/>
              </a:spcBef>
              <a:spcAft>
                <a:spcPts val="0"/>
              </a:spcAft>
              <a:buClr>
                <a:schemeClr val="dk1"/>
              </a:buClr>
              <a:buSzPts val="1800"/>
              <a:buChar char="•"/>
              <a:defRPr/>
            </a:lvl3pPr>
            <a:lvl4pPr marL="1828800" lvl="3" indent="-342900" algn="l">
              <a:lnSpc>
                <a:spcPct val="90000"/>
              </a:lnSpc>
              <a:spcBef>
                <a:spcPts val="377"/>
              </a:spcBef>
              <a:spcAft>
                <a:spcPts val="0"/>
              </a:spcAft>
              <a:buClr>
                <a:schemeClr val="dk1"/>
              </a:buClr>
              <a:buSzPts val="1800"/>
              <a:buChar char="•"/>
              <a:defRPr/>
            </a:lvl4pPr>
            <a:lvl5pPr marL="2286000" lvl="4" indent="-342900" algn="l">
              <a:lnSpc>
                <a:spcPct val="90000"/>
              </a:lnSpc>
              <a:spcBef>
                <a:spcPts val="377"/>
              </a:spcBef>
              <a:spcAft>
                <a:spcPts val="0"/>
              </a:spcAft>
              <a:buClr>
                <a:schemeClr val="dk1"/>
              </a:buClr>
              <a:buSzPts val="1800"/>
              <a:buChar char="•"/>
              <a:defRPr/>
            </a:lvl5pPr>
            <a:lvl6pPr marL="2743200" lvl="5" indent="-342900" algn="l">
              <a:lnSpc>
                <a:spcPct val="90000"/>
              </a:lnSpc>
              <a:spcBef>
                <a:spcPts val="377"/>
              </a:spcBef>
              <a:spcAft>
                <a:spcPts val="0"/>
              </a:spcAft>
              <a:buClr>
                <a:schemeClr val="dk1"/>
              </a:buClr>
              <a:buSzPts val="1800"/>
              <a:buChar char="•"/>
              <a:defRPr/>
            </a:lvl6pPr>
            <a:lvl7pPr marL="3200400" lvl="6" indent="-342900" algn="l">
              <a:lnSpc>
                <a:spcPct val="90000"/>
              </a:lnSpc>
              <a:spcBef>
                <a:spcPts val="377"/>
              </a:spcBef>
              <a:spcAft>
                <a:spcPts val="0"/>
              </a:spcAft>
              <a:buClr>
                <a:schemeClr val="dk1"/>
              </a:buClr>
              <a:buSzPts val="1800"/>
              <a:buChar char="•"/>
              <a:defRPr/>
            </a:lvl7pPr>
            <a:lvl8pPr marL="3657600" lvl="7" indent="-342900" algn="l">
              <a:lnSpc>
                <a:spcPct val="90000"/>
              </a:lnSpc>
              <a:spcBef>
                <a:spcPts val="377"/>
              </a:spcBef>
              <a:spcAft>
                <a:spcPts val="0"/>
              </a:spcAft>
              <a:buClr>
                <a:schemeClr val="dk1"/>
              </a:buClr>
              <a:buSzPts val="1800"/>
              <a:buChar char="•"/>
              <a:defRPr/>
            </a:lvl8pPr>
            <a:lvl9pPr marL="4114800" lvl="8" indent="-342900" algn="l">
              <a:lnSpc>
                <a:spcPct val="90000"/>
              </a:lnSpc>
              <a:spcBef>
                <a:spcPts val="377"/>
              </a:spcBef>
              <a:spcAft>
                <a:spcPts val="0"/>
              </a:spcAft>
              <a:buClr>
                <a:schemeClr val="dk1"/>
              </a:buClr>
              <a:buSzPts val="1800"/>
              <a:buChar char="•"/>
              <a:defRPr/>
            </a:lvl9pPr>
          </a:lstStyle>
          <a:p>
            <a:endParaRPr/>
          </a:p>
        </p:txBody>
      </p:sp>
      <p:sp>
        <p:nvSpPr>
          <p:cNvPr id="77" name="Google Shape;77;p22"/>
          <p:cNvSpPr txBox="1">
            <a:spLocks noGrp="1"/>
          </p:cNvSpPr>
          <p:nvPr>
            <p:ph type="dt" idx="10"/>
          </p:nvPr>
        </p:nvSpPr>
        <p:spPr>
          <a:xfrm>
            <a:off x="473998" y="4798163"/>
            <a:ext cx="1551265" cy="275619"/>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2"/>
          <p:cNvSpPr txBox="1">
            <a:spLocks noGrp="1"/>
          </p:cNvSpPr>
          <p:nvPr>
            <p:ph type="ftr" idx="11"/>
          </p:nvPr>
        </p:nvSpPr>
        <p:spPr>
          <a:xfrm>
            <a:off x="2283808" y="4798163"/>
            <a:ext cx="2326898" cy="275619"/>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2"/>
          <p:cNvSpPr txBox="1">
            <a:spLocks noGrp="1"/>
          </p:cNvSpPr>
          <p:nvPr>
            <p:ph type="sldNum" idx="12"/>
          </p:nvPr>
        </p:nvSpPr>
        <p:spPr>
          <a:xfrm>
            <a:off x="4869250" y="4798163"/>
            <a:ext cx="1551265" cy="275619"/>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s-CL"/>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473998" y="275620"/>
            <a:ext cx="5946517" cy="100061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318"/>
              <a:buFont typeface="Calibri"/>
              <a:buNone/>
              <a:defRPr sz="3318"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1"/>
          <p:cNvSpPr txBox="1">
            <a:spLocks noGrp="1"/>
          </p:cNvSpPr>
          <p:nvPr>
            <p:ph type="body" idx="1"/>
          </p:nvPr>
        </p:nvSpPr>
        <p:spPr>
          <a:xfrm>
            <a:off x="473998" y="1378094"/>
            <a:ext cx="5946517" cy="3284656"/>
          </a:xfrm>
          <a:prstGeom prst="rect">
            <a:avLst/>
          </a:prstGeom>
          <a:noFill/>
          <a:ln>
            <a:noFill/>
          </a:ln>
        </p:spPr>
        <p:txBody>
          <a:bodyPr spcFirstLastPara="1" wrap="square" lIns="91425" tIns="45700" rIns="91425" bIns="45700" anchor="t" anchorCtr="0">
            <a:normAutofit/>
          </a:bodyPr>
          <a:lstStyle>
            <a:lvl1pPr marL="457200" marR="0" lvl="0" indent="-362648" algn="l" rtl="0">
              <a:lnSpc>
                <a:spcPct val="90000"/>
              </a:lnSpc>
              <a:spcBef>
                <a:spcPts val="754"/>
              </a:spcBef>
              <a:spcAft>
                <a:spcPts val="0"/>
              </a:spcAft>
              <a:buClr>
                <a:schemeClr val="dk1"/>
              </a:buClr>
              <a:buSzPts val="2111"/>
              <a:buFont typeface="Arial"/>
              <a:buChar char="•"/>
              <a:defRPr sz="2111" b="0" i="0" u="none" strike="noStrike" cap="none">
                <a:solidFill>
                  <a:schemeClr val="dk1"/>
                </a:solidFill>
                <a:latin typeface="Calibri"/>
                <a:ea typeface="Calibri"/>
                <a:cs typeface="Calibri"/>
                <a:sym typeface="Calibri"/>
              </a:defRPr>
            </a:lvl1pPr>
            <a:lvl2pPr marL="914400" marR="0" lvl="1" indent="-343535" algn="l" rtl="0">
              <a:lnSpc>
                <a:spcPct val="90000"/>
              </a:lnSpc>
              <a:spcBef>
                <a:spcPts val="377"/>
              </a:spcBef>
              <a:spcAft>
                <a:spcPts val="0"/>
              </a:spcAft>
              <a:buClr>
                <a:schemeClr val="dk1"/>
              </a:buClr>
              <a:buSzPts val="1810"/>
              <a:buFont typeface="Arial"/>
              <a:buChar char="•"/>
              <a:defRPr sz="1810" b="0" i="0" u="none" strike="noStrike" cap="none">
                <a:solidFill>
                  <a:schemeClr val="dk1"/>
                </a:solidFill>
                <a:latin typeface="Calibri"/>
                <a:ea typeface="Calibri"/>
                <a:cs typeface="Calibri"/>
                <a:sym typeface="Calibri"/>
              </a:defRPr>
            </a:lvl2pPr>
            <a:lvl3pPr marL="1371600" marR="0" lvl="2" indent="-324358" algn="l" rtl="0">
              <a:lnSpc>
                <a:spcPct val="90000"/>
              </a:lnSpc>
              <a:spcBef>
                <a:spcPts val="377"/>
              </a:spcBef>
              <a:spcAft>
                <a:spcPts val="0"/>
              </a:spcAft>
              <a:buClr>
                <a:schemeClr val="dk1"/>
              </a:buClr>
              <a:buSzPts val="1508"/>
              <a:buFont typeface="Arial"/>
              <a:buChar char="•"/>
              <a:defRPr sz="1508" b="0" i="0" u="none" strike="noStrike" cap="none">
                <a:solidFill>
                  <a:schemeClr val="dk1"/>
                </a:solidFill>
                <a:latin typeface="Calibri"/>
                <a:ea typeface="Calibri"/>
                <a:cs typeface="Calibri"/>
                <a:sym typeface="Calibri"/>
              </a:defRPr>
            </a:lvl3pPr>
            <a:lvl4pPr marL="1828800" marR="0" lvl="3" indent="-314769" algn="l" rtl="0">
              <a:lnSpc>
                <a:spcPct val="90000"/>
              </a:lnSpc>
              <a:spcBef>
                <a:spcPts val="377"/>
              </a:spcBef>
              <a:spcAft>
                <a:spcPts val="0"/>
              </a:spcAft>
              <a:buClr>
                <a:schemeClr val="dk1"/>
              </a:buClr>
              <a:buSzPts val="1357"/>
              <a:buFont typeface="Arial"/>
              <a:buChar char="•"/>
              <a:defRPr sz="1357" b="0" i="0" u="none" strike="noStrike" cap="none">
                <a:solidFill>
                  <a:schemeClr val="dk1"/>
                </a:solidFill>
                <a:latin typeface="Calibri"/>
                <a:ea typeface="Calibri"/>
                <a:cs typeface="Calibri"/>
                <a:sym typeface="Calibri"/>
              </a:defRPr>
            </a:lvl4pPr>
            <a:lvl5pPr marL="2286000" marR="0" lvl="4" indent="-314769" algn="l" rtl="0">
              <a:lnSpc>
                <a:spcPct val="90000"/>
              </a:lnSpc>
              <a:spcBef>
                <a:spcPts val="377"/>
              </a:spcBef>
              <a:spcAft>
                <a:spcPts val="0"/>
              </a:spcAft>
              <a:buClr>
                <a:schemeClr val="dk1"/>
              </a:buClr>
              <a:buSzPts val="1357"/>
              <a:buFont typeface="Arial"/>
              <a:buChar char="•"/>
              <a:defRPr sz="1357" b="0" i="0" u="none" strike="noStrike" cap="none">
                <a:solidFill>
                  <a:schemeClr val="dk1"/>
                </a:solidFill>
                <a:latin typeface="Calibri"/>
                <a:ea typeface="Calibri"/>
                <a:cs typeface="Calibri"/>
                <a:sym typeface="Calibri"/>
              </a:defRPr>
            </a:lvl5pPr>
            <a:lvl6pPr marL="2743200" marR="0" lvl="5" indent="-314769" algn="l" rtl="0">
              <a:lnSpc>
                <a:spcPct val="90000"/>
              </a:lnSpc>
              <a:spcBef>
                <a:spcPts val="377"/>
              </a:spcBef>
              <a:spcAft>
                <a:spcPts val="0"/>
              </a:spcAft>
              <a:buClr>
                <a:schemeClr val="dk1"/>
              </a:buClr>
              <a:buSzPts val="1357"/>
              <a:buFont typeface="Arial"/>
              <a:buChar char="•"/>
              <a:defRPr sz="1357" b="0" i="0" u="none" strike="noStrike" cap="none">
                <a:solidFill>
                  <a:schemeClr val="dk1"/>
                </a:solidFill>
                <a:latin typeface="Calibri"/>
                <a:ea typeface="Calibri"/>
                <a:cs typeface="Calibri"/>
                <a:sym typeface="Calibri"/>
              </a:defRPr>
            </a:lvl6pPr>
            <a:lvl7pPr marL="3200400" marR="0" lvl="6" indent="-314769" algn="l" rtl="0">
              <a:lnSpc>
                <a:spcPct val="90000"/>
              </a:lnSpc>
              <a:spcBef>
                <a:spcPts val="377"/>
              </a:spcBef>
              <a:spcAft>
                <a:spcPts val="0"/>
              </a:spcAft>
              <a:buClr>
                <a:schemeClr val="dk1"/>
              </a:buClr>
              <a:buSzPts val="1357"/>
              <a:buFont typeface="Arial"/>
              <a:buChar char="•"/>
              <a:defRPr sz="1357" b="0" i="0" u="none" strike="noStrike" cap="none">
                <a:solidFill>
                  <a:schemeClr val="dk1"/>
                </a:solidFill>
                <a:latin typeface="Calibri"/>
                <a:ea typeface="Calibri"/>
                <a:cs typeface="Calibri"/>
                <a:sym typeface="Calibri"/>
              </a:defRPr>
            </a:lvl7pPr>
            <a:lvl8pPr marL="3657600" marR="0" lvl="7" indent="-314769" algn="l" rtl="0">
              <a:lnSpc>
                <a:spcPct val="90000"/>
              </a:lnSpc>
              <a:spcBef>
                <a:spcPts val="377"/>
              </a:spcBef>
              <a:spcAft>
                <a:spcPts val="0"/>
              </a:spcAft>
              <a:buClr>
                <a:schemeClr val="dk1"/>
              </a:buClr>
              <a:buSzPts val="1357"/>
              <a:buFont typeface="Arial"/>
              <a:buChar char="•"/>
              <a:defRPr sz="1357" b="0" i="0" u="none" strike="noStrike" cap="none">
                <a:solidFill>
                  <a:schemeClr val="dk1"/>
                </a:solidFill>
                <a:latin typeface="Calibri"/>
                <a:ea typeface="Calibri"/>
                <a:cs typeface="Calibri"/>
                <a:sym typeface="Calibri"/>
              </a:defRPr>
            </a:lvl8pPr>
            <a:lvl9pPr marL="4114800" marR="0" lvl="8" indent="-314769" algn="l" rtl="0">
              <a:lnSpc>
                <a:spcPct val="90000"/>
              </a:lnSpc>
              <a:spcBef>
                <a:spcPts val="377"/>
              </a:spcBef>
              <a:spcAft>
                <a:spcPts val="0"/>
              </a:spcAft>
              <a:buClr>
                <a:schemeClr val="dk1"/>
              </a:buClr>
              <a:buSzPts val="1357"/>
              <a:buFont typeface="Arial"/>
              <a:buChar char="•"/>
              <a:defRPr sz="1357" b="0" i="0" u="none" strike="noStrike" cap="none">
                <a:solidFill>
                  <a:schemeClr val="dk1"/>
                </a:solidFill>
                <a:latin typeface="Calibri"/>
                <a:ea typeface="Calibri"/>
                <a:cs typeface="Calibri"/>
                <a:sym typeface="Calibri"/>
              </a:defRPr>
            </a:lvl9pPr>
          </a:lstStyle>
          <a:p>
            <a:endParaRPr/>
          </a:p>
        </p:txBody>
      </p:sp>
      <p:sp>
        <p:nvSpPr>
          <p:cNvPr id="8" name="Google Shape;8;p11"/>
          <p:cNvSpPr txBox="1">
            <a:spLocks noGrp="1"/>
          </p:cNvSpPr>
          <p:nvPr>
            <p:ph type="dt" idx="10"/>
          </p:nvPr>
        </p:nvSpPr>
        <p:spPr>
          <a:xfrm>
            <a:off x="473998" y="4798163"/>
            <a:ext cx="1551265" cy="275619"/>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90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1"/>
          <p:cNvSpPr txBox="1">
            <a:spLocks noGrp="1"/>
          </p:cNvSpPr>
          <p:nvPr>
            <p:ph type="ftr" idx="11"/>
          </p:nvPr>
        </p:nvSpPr>
        <p:spPr>
          <a:xfrm>
            <a:off x="2283808" y="4798163"/>
            <a:ext cx="2326898" cy="275619"/>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905"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1"/>
          <p:cNvSpPr txBox="1">
            <a:spLocks noGrp="1"/>
          </p:cNvSpPr>
          <p:nvPr>
            <p:ph type="sldNum" idx="12"/>
          </p:nvPr>
        </p:nvSpPr>
        <p:spPr>
          <a:xfrm>
            <a:off x="4869250" y="4798163"/>
            <a:ext cx="1551265" cy="275619"/>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905" b="0" i="0" u="none" strike="noStrike" cap="none">
                <a:solidFill>
                  <a:srgbClr val="888888"/>
                </a:solidFill>
                <a:latin typeface="Calibri"/>
                <a:ea typeface="Calibri"/>
                <a:cs typeface="Calibri"/>
                <a:sym typeface="Calibri"/>
              </a:defRPr>
            </a:lvl1pPr>
            <a:lvl2pPr marL="0" marR="0" lvl="1" indent="0" algn="r" rtl="0">
              <a:spcBef>
                <a:spcPts val="0"/>
              </a:spcBef>
              <a:buNone/>
              <a:defRPr sz="905" b="0" i="0" u="none" strike="noStrike" cap="none">
                <a:solidFill>
                  <a:srgbClr val="888888"/>
                </a:solidFill>
                <a:latin typeface="Calibri"/>
                <a:ea typeface="Calibri"/>
                <a:cs typeface="Calibri"/>
                <a:sym typeface="Calibri"/>
              </a:defRPr>
            </a:lvl2pPr>
            <a:lvl3pPr marL="0" marR="0" lvl="2" indent="0" algn="r" rtl="0">
              <a:spcBef>
                <a:spcPts val="0"/>
              </a:spcBef>
              <a:buNone/>
              <a:defRPr sz="905" b="0" i="0" u="none" strike="noStrike" cap="none">
                <a:solidFill>
                  <a:srgbClr val="888888"/>
                </a:solidFill>
                <a:latin typeface="Calibri"/>
                <a:ea typeface="Calibri"/>
                <a:cs typeface="Calibri"/>
                <a:sym typeface="Calibri"/>
              </a:defRPr>
            </a:lvl3pPr>
            <a:lvl4pPr marL="0" marR="0" lvl="3" indent="0" algn="r" rtl="0">
              <a:spcBef>
                <a:spcPts val="0"/>
              </a:spcBef>
              <a:buNone/>
              <a:defRPr sz="905" b="0" i="0" u="none" strike="noStrike" cap="none">
                <a:solidFill>
                  <a:srgbClr val="888888"/>
                </a:solidFill>
                <a:latin typeface="Calibri"/>
                <a:ea typeface="Calibri"/>
                <a:cs typeface="Calibri"/>
                <a:sym typeface="Calibri"/>
              </a:defRPr>
            </a:lvl4pPr>
            <a:lvl5pPr marL="0" marR="0" lvl="4" indent="0" algn="r" rtl="0">
              <a:spcBef>
                <a:spcPts val="0"/>
              </a:spcBef>
              <a:buNone/>
              <a:defRPr sz="905" b="0" i="0" u="none" strike="noStrike" cap="none">
                <a:solidFill>
                  <a:srgbClr val="888888"/>
                </a:solidFill>
                <a:latin typeface="Calibri"/>
                <a:ea typeface="Calibri"/>
                <a:cs typeface="Calibri"/>
                <a:sym typeface="Calibri"/>
              </a:defRPr>
            </a:lvl5pPr>
            <a:lvl6pPr marL="0" marR="0" lvl="5" indent="0" algn="r" rtl="0">
              <a:spcBef>
                <a:spcPts val="0"/>
              </a:spcBef>
              <a:buNone/>
              <a:defRPr sz="905" b="0" i="0" u="none" strike="noStrike" cap="none">
                <a:solidFill>
                  <a:srgbClr val="888888"/>
                </a:solidFill>
                <a:latin typeface="Calibri"/>
                <a:ea typeface="Calibri"/>
                <a:cs typeface="Calibri"/>
                <a:sym typeface="Calibri"/>
              </a:defRPr>
            </a:lvl6pPr>
            <a:lvl7pPr marL="0" marR="0" lvl="6" indent="0" algn="r" rtl="0">
              <a:spcBef>
                <a:spcPts val="0"/>
              </a:spcBef>
              <a:buNone/>
              <a:defRPr sz="905" b="0" i="0" u="none" strike="noStrike" cap="none">
                <a:solidFill>
                  <a:srgbClr val="888888"/>
                </a:solidFill>
                <a:latin typeface="Calibri"/>
                <a:ea typeface="Calibri"/>
                <a:cs typeface="Calibri"/>
                <a:sym typeface="Calibri"/>
              </a:defRPr>
            </a:lvl7pPr>
            <a:lvl8pPr marL="0" marR="0" lvl="7" indent="0" algn="r" rtl="0">
              <a:spcBef>
                <a:spcPts val="0"/>
              </a:spcBef>
              <a:buNone/>
              <a:defRPr sz="905" b="0" i="0" u="none" strike="noStrike" cap="none">
                <a:solidFill>
                  <a:srgbClr val="888888"/>
                </a:solidFill>
                <a:latin typeface="Calibri"/>
                <a:ea typeface="Calibri"/>
                <a:cs typeface="Calibri"/>
                <a:sym typeface="Calibri"/>
              </a:defRPr>
            </a:lvl8pPr>
            <a:lvl9pPr marL="0" marR="0" lvl="8" indent="0" algn="r" rtl="0">
              <a:spcBef>
                <a:spcPts val="0"/>
              </a:spcBef>
              <a:buNone/>
              <a:defRPr sz="905"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s-CL"/>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www.nationalgeographicla.com/cultura/2022/10/que-es-la-felicidad-segun-aristoteles" TargetMode="External"/><Relationship Id="rId4" Type="http://schemas.openxmlformats.org/officeDocument/2006/relationships/hyperlink" Target="https://www.nationalgeographicla.com/historia/2022/11/libros-de-filosofia-que-debes-leer-al-menos-una-vez-en-tu-vida"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s://concepto.de/etica/#ixzz82JQHJZmW"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hyperlink" Target="https://concepto.de/psicologia-3/" TargetMode="External"/><Relationship Id="rId5" Type="http://schemas.openxmlformats.org/officeDocument/2006/relationships/hyperlink" Target="https://concepto.de/politica/" TargetMode="External"/><Relationship Id="rId4" Type="http://schemas.openxmlformats.org/officeDocument/2006/relationships/hyperlink" Target="https://concepto.de/economia/"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1.jp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hyperlink" Target="https://concepto.de/valores-eticos/"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hyperlink" Target="https://concepto.de/valores-morales/" TargetMode="External"/><Relationship Id="rId5" Type="http://schemas.openxmlformats.org/officeDocument/2006/relationships/hyperlink" Target="https://concepto.de/metafisica/" TargetMode="External"/><Relationship Id="rId4" Type="http://schemas.openxmlformats.org/officeDocument/2006/relationships/hyperlink" Target="https://concepto.de/que-es-la-filosofia/"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concepto.de/sociedad/"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 descr="Imagen que contiene Forma&#10;&#10;Descripción generada automáticamente"/>
          <p:cNvPicPr preferRelativeResize="0"/>
          <p:nvPr/>
        </p:nvPicPr>
        <p:blipFill rotWithShape="1">
          <a:blip r:embed="rId3">
            <a:alphaModFix/>
          </a:blip>
          <a:srcRect/>
          <a:stretch/>
        </p:blipFill>
        <p:spPr>
          <a:xfrm>
            <a:off x="-1" y="6773"/>
            <a:ext cx="6894513" cy="5170884"/>
          </a:xfrm>
          <a:prstGeom prst="rect">
            <a:avLst/>
          </a:prstGeom>
          <a:noFill/>
          <a:ln>
            <a:noFill/>
          </a:ln>
        </p:spPr>
      </p:pic>
      <p:sp>
        <p:nvSpPr>
          <p:cNvPr id="85" name="Google Shape;85;p1"/>
          <p:cNvSpPr txBox="1">
            <a:spLocks noGrp="1"/>
          </p:cNvSpPr>
          <p:nvPr>
            <p:ph type="subTitle" idx="1"/>
          </p:nvPr>
        </p:nvSpPr>
        <p:spPr>
          <a:xfrm>
            <a:off x="861812" y="4247801"/>
            <a:ext cx="5170885" cy="124987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chemeClr val="lt1"/>
              </a:buClr>
              <a:buSzPts val="1200"/>
              <a:buNone/>
            </a:pPr>
            <a:r>
              <a:rPr lang="es-CL" sz="1200" dirty="0">
                <a:solidFill>
                  <a:schemeClr val="lt1"/>
                </a:solidFill>
                <a:latin typeface="Avenir"/>
                <a:ea typeface="Avenir"/>
                <a:cs typeface="Avenir"/>
                <a:sym typeface="Avenir"/>
              </a:rPr>
              <a:t>Keim Velásquez</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90" name="Google Shape;90;p2" descr="Patrón de fondo&#10;&#10;Descripción generada automáticamente"/>
          <p:cNvPicPr preferRelativeResize="0"/>
          <p:nvPr/>
        </p:nvPicPr>
        <p:blipFill rotWithShape="1">
          <a:blip r:embed="rId3">
            <a:alphaModFix/>
          </a:blip>
          <a:srcRect/>
          <a:stretch/>
        </p:blipFill>
        <p:spPr>
          <a:xfrm>
            <a:off x="-47490" y="-29665"/>
            <a:ext cx="6942003" cy="5206503"/>
          </a:xfrm>
          <a:prstGeom prst="rect">
            <a:avLst/>
          </a:prstGeom>
          <a:noFill/>
          <a:ln>
            <a:noFill/>
          </a:ln>
        </p:spPr>
      </p:pic>
      <p:sp>
        <p:nvSpPr>
          <p:cNvPr id="91" name="Google Shape;91;p2"/>
          <p:cNvSpPr txBox="1">
            <a:spLocks noGrp="1"/>
          </p:cNvSpPr>
          <p:nvPr>
            <p:ph type="title"/>
          </p:nvPr>
        </p:nvSpPr>
        <p:spPr>
          <a:xfrm>
            <a:off x="635989" y="1773240"/>
            <a:ext cx="5379049" cy="247014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75F68"/>
              </a:buClr>
              <a:buSzPts val="1200"/>
              <a:buFont typeface="Avenir"/>
              <a:buNone/>
            </a:pPr>
            <a:r>
              <a:rPr lang="es-MX" sz="1800" dirty="0">
                <a:solidFill>
                  <a:srgbClr val="375F68"/>
                </a:solidFill>
                <a:latin typeface="Avenir"/>
                <a:sym typeface="Avenir"/>
              </a:rPr>
              <a:t>Método, forma y contenido.</a:t>
            </a:r>
            <a:endParaRPr sz="4400" dirty="0"/>
          </a:p>
        </p:txBody>
      </p:sp>
      <p:sp>
        <p:nvSpPr>
          <p:cNvPr id="92" name="Google Shape;92;p2"/>
          <p:cNvSpPr txBox="1"/>
          <p:nvPr/>
        </p:nvSpPr>
        <p:spPr>
          <a:xfrm>
            <a:off x="1688502" y="1068391"/>
            <a:ext cx="5379049" cy="503235"/>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375F68"/>
              </a:buClr>
              <a:buSzPts val="1200"/>
              <a:buFont typeface="Avenir"/>
              <a:buNone/>
            </a:pPr>
            <a:r>
              <a:rPr lang="es-MX" sz="1200" dirty="0">
                <a:solidFill>
                  <a:srgbClr val="375F68"/>
                </a:solidFill>
                <a:latin typeface="Avenir"/>
                <a:sym typeface="Avenir"/>
              </a:rPr>
              <a:t>T</a:t>
            </a:r>
            <a:r>
              <a:rPr lang="es-CL" sz="1200" dirty="0" err="1">
                <a:solidFill>
                  <a:srgbClr val="375F68"/>
                </a:solidFill>
                <a:latin typeface="Avenir"/>
                <a:sym typeface="Avenir"/>
              </a:rPr>
              <a:t>ransversal</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6"/>
        <p:cNvGrpSpPr/>
        <p:nvPr/>
      </p:nvGrpSpPr>
      <p:grpSpPr>
        <a:xfrm>
          <a:off x="0" y="0"/>
          <a:ext cx="0" cy="0"/>
          <a:chOff x="0" y="0"/>
          <a:chExt cx="0" cy="0"/>
        </a:xfrm>
      </p:grpSpPr>
      <p:pic>
        <p:nvPicPr>
          <p:cNvPr id="97" name="Google Shape;97;p3" descr="Text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98" name="Google Shape;98;p3"/>
          <p:cNvSpPr txBox="1">
            <a:spLocks noGrp="1"/>
          </p:cNvSpPr>
          <p:nvPr>
            <p:ph type="title"/>
          </p:nvPr>
        </p:nvSpPr>
        <p:spPr>
          <a:xfrm>
            <a:off x="635989" y="1773240"/>
            <a:ext cx="5379049" cy="2470148"/>
          </a:xfrm>
          <a:prstGeom prst="rect">
            <a:avLst/>
          </a:prstGeom>
          <a:noFill/>
          <a:ln>
            <a:noFill/>
          </a:ln>
        </p:spPr>
        <p:txBody>
          <a:bodyPr spcFirstLastPara="1" wrap="square" lIns="91425" tIns="45700" rIns="91425" bIns="45700" anchor="ctr" anchorCtr="0">
            <a:normAutofit/>
          </a:bodyPr>
          <a:lstStyle/>
          <a:p>
            <a:pPr marL="171450" lvl="0" indent="-171450" algn="l" rtl="0">
              <a:lnSpc>
                <a:spcPct val="90000"/>
              </a:lnSpc>
              <a:spcBef>
                <a:spcPts val="0"/>
              </a:spcBef>
              <a:spcAft>
                <a:spcPts val="0"/>
              </a:spcAft>
              <a:buClr>
                <a:srgbClr val="375F68"/>
              </a:buClr>
              <a:buSzPts val="1200"/>
              <a:buFont typeface="Arial" panose="020B0604020202020204" pitchFamily="34" charset="0"/>
              <a:buChar char="•"/>
            </a:pPr>
            <a:r>
              <a:rPr lang="es-CL" sz="1200" dirty="0">
                <a:solidFill>
                  <a:srgbClr val="375F68"/>
                </a:solidFill>
                <a:latin typeface="Avenir"/>
                <a:ea typeface="Avenir"/>
                <a:cs typeface="Avenir"/>
                <a:sym typeface="Avenir"/>
              </a:rPr>
              <a:t>Integrar conceptos rudimentarios de aprendizaje, reflexión, análisis y comprensión abstracta de la materia.</a:t>
            </a:r>
            <a:br>
              <a:rPr lang="es-CL" sz="1200" dirty="0">
                <a:solidFill>
                  <a:srgbClr val="375F68"/>
                </a:solidFill>
                <a:latin typeface="Avenir"/>
                <a:ea typeface="Avenir"/>
                <a:cs typeface="Avenir"/>
                <a:sym typeface="Avenir"/>
              </a:rPr>
            </a:br>
            <a:br>
              <a:rPr lang="es-CL" sz="1200" dirty="0">
                <a:solidFill>
                  <a:srgbClr val="375F68"/>
                </a:solidFill>
                <a:latin typeface="Avenir"/>
                <a:ea typeface="Avenir"/>
                <a:cs typeface="Avenir"/>
                <a:sym typeface="Avenir"/>
              </a:rPr>
            </a:br>
            <a:br>
              <a:rPr lang="es-CL" sz="1200" dirty="0">
                <a:solidFill>
                  <a:srgbClr val="375F68"/>
                </a:solidFill>
                <a:latin typeface="Avenir"/>
                <a:ea typeface="Avenir"/>
                <a:cs typeface="Avenir"/>
                <a:sym typeface="Avenir"/>
              </a:rPr>
            </a:b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4" descr="Icono&#10;&#10;Descripción generada automáticamente con confianza baja"/>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04" name="Google Shape;104;p4"/>
          <p:cNvSpPr txBox="1">
            <a:spLocks noGrp="1"/>
          </p:cNvSpPr>
          <p:nvPr>
            <p:ph type="title"/>
          </p:nvPr>
        </p:nvSpPr>
        <p:spPr>
          <a:xfrm>
            <a:off x="256683" y="-55509"/>
            <a:ext cx="5379049" cy="247014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75F68"/>
              </a:buClr>
              <a:buSzPts val="1200"/>
              <a:buFont typeface="Avenir"/>
              <a:buNone/>
            </a:pPr>
            <a:r>
              <a:rPr lang="es-CL" sz="1200" dirty="0">
                <a:solidFill>
                  <a:srgbClr val="375F68"/>
                </a:solidFill>
                <a:latin typeface="Avenir"/>
                <a:ea typeface="Avenir"/>
                <a:cs typeface="Avenir"/>
                <a:sym typeface="Avenir"/>
              </a:rPr>
              <a:t>El amo y el esclavo, Dialéctica de Hegel.</a:t>
            </a:r>
            <a:endParaRPr dirty="0"/>
          </a:p>
        </p:txBody>
      </p:sp>
      <p:pic>
        <p:nvPicPr>
          <p:cNvPr id="3" name="Imagen 2">
            <a:extLst>
              <a:ext uri="{FF2B5EF4-FFF2-40B4-BE49-F238E27FC236}">
                <a16:creationId xmlns:a16="http://schemas.microsoft.com/office/drawing/2014/main" id="{22182AA6-7934-EA73-F2FC-FC9CEA2FDD65}"/>
              </a:ext>
            </a:extLst>
          </p:cNvPr>
          <p:cNvPicPr>
            <a:picLocks noChangeAspect="1"/>
          </p:cNvPicPr>
          <p:nvPr/>
        </p:nvPicPr>
        <p:blipFill>
          <a:blip r:embed="rId4"/>
          <a:stretch>
            <a:fillRect/>
          </a:stretch>
        </p:blipFill>
        <p:spPr>
          <a:xfrm>
            <a:off x="2733041" y="1974801"/>
            <a:ext cx="3616960" cy="203454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4" descr="Icono&#10;&#10;Descripción generada automáticamente con confianza baja"/>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04" name="Google Shape;104;p4"/>
          <p:cNvSpPr txBox="1">
            <a:spLocks noGrp="1"/>
          </p:cNvSpPr>
          <p:nvPr>
            <p:ph type="title"/>
          </p:nvPr>
        </p:nvSpPr>
        <p:spPr>
          <a:xfrm>
            <a:off x="635989" y="1773240"/>
            <a:ext cx="5379049" cy="2470148"/>
          </a:xfrm>
          <a:prstGeom prst="rect">
            <a:avLst/>
          </a:prstGeom>
          <a:noFill/>
          <a:ln>
            <a:noFill/>
          </a:ln>
        </p:spPr>
        <p:txBody>
          <a:bodyPr spcFirstLastPara="1" wrap="square" lIns="91425" tIns="45700" rIns="91425" bIns="45700" anchor="ctr" anchorCtr="0">
            <a:normAutofit/>
          </a:bodyPr>
          <a:lstStyle/>
          <a:p>
            <a:pPr algn="ctr" fontAlgn="base"/>
            <a:r>
              <a:rPr lang="es-MX" sz="1400" b="0" i="1" dirty="0">
                <a:solidFill>
                  <a:srgbClr val="3A6B5F"/>
                </a:solidFill>
                <a:effectLst/>
                <a:latin typeface="Merriweather" panose="00000500000000000000" pitchFamily="2" charset="0"/>
              </a:rPr>
              <a:t>“</a:t>
            </a:r>
            <a:r>
              <a:rPr lang="es-MX" sz="1400" b="0" i="1" dirty="0">
                <a:solidFill>
                  <a:srgbClr val="3A6B5F"/>
                </a:solidFill>
                <a:effectLst/>
                <a:latin typeface="inherit"/>
              </a:rPr>
              <a:t>El pueblo es aquella parte del Estado que no sabe lo que quiere</a:t>
            </a:r>
            <a:r>
              <a:rPr lang="es-MX" sz="1400" b="0" i="1" dirty="0">
                <a:solidFill>
                  <a:srgbClr val="3A6B5F"/>
                </a:solidFill>
                <a:effectLst/>
                <a:latin typeface="Merriweather" panose="00000500000000000000" pitchFamily="2" charset="0"/>
              </a:rPr>
              <a:t>”.</a:t>
            </a:r>
            <a:br>
              <a:rPr lang="es-MX" sz="1400" b="0" i="1" dirty="0">
                <a:solidFill>
                  <a:srgbClr val="3A6B5F"/>
                </a:solidFill>
                <a:effectLst/>
                <a:latin typeface="Merriweather" panose="00000500000000000000" pitchFamily="2" charset="0"/>
              </a:rPr>
            </a:br>
            <a:r>
              <a:rPr lang="es-MX" sz="1400" b="0" i="1" dirty="0">
                <a:solidFill>
                  <a:srgbClr val="3A6B5F"/>
                </a:solidFill>
                <a:effectLst/>
                <a:latin typeface="Merriweather" panose="00000500000000000000" pitchFamily="2" charset="0"/>
              </a:rPr>
              <a:t>-Friedrich Hegel-</a:t>
            </a:r>
          </a:p>
        </p:txBody>
      </p:sp>
    </p:spTree>
    <p:extLst>
      <p:ext uri="{BB962C8B-B14F-4D97-AF65-F5344CB8AC3E}">
        <p14:creationId xmlns:p14="http://schemas.microsoft.com/office/powerpoint/2010/main" val="2897204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4" descr="Icono&#10;&#10;Descripción generada automáticamente con confianza baja"/>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04" name="Google Shape;104;p4"/>
          <p:cNvSpPr txBox="1">
            <a:spLocks noGrp="1"/>
          </p:cNvSpPr>
          <p:nvPr>
            <p:ph type="title"/>
          </p:nvPr>
        </p:nvSpPr>
        <p:spPr>
          <a:xfrm>
            <a:off x="575029" y="764013"/>
            <a:ext cx="5379049" cy="2470148"/>
          </a:xfrm>
          <a:prstGeom prst="rect">
            <a:avLst/>
          </a:prstGeom>
          <a:noFill/>
          <a:ln>
            <a:noFill/>
          </a:ln>
        </p:spPr>
        <p:txBody>
          <a:bodyPr spcFirstLastPara="1" wrap="square" lIns="91425" tIns="45700" rIns="91425" bIns="45700" anchor="ctr" anchorCtr="0">
            <a:normAutofit/>
          </a:bodyPr>
          <a:lstStyle/>
          <a:p>
            <a:pPr lvl="0" rtl="0">
              <a:lnSpc>
                <a:spcPct val="90000"/>
              </a:lnSpc>
              <a:spcBef>
                <a:spcPts val="0"/>
              </a:spcBef>
              <a:spcAft>
                <a:spcPts val="0"/>
              </a:spcAft>
              <a:buClr>
                <a:srgbClr val="375F68"/>
              </a:buClr>
              <a:buSzPts val="1200"/>
            </a:pPr>
            <a:r>
              <a:rPr lang="es-CL" sz="1200" dirty="0">
                <a:solidFill>
                  <a:srgbClr val="375F68"/>
                </a:solidFill>
                <a:latin typeface="Avenir"/>
                <a:ea typeface="Avenir"/>
                <a:cs typeface="Avenir"/>
                <a:sym typeface="Avenir"/>
              </a:rPr>
              <a:t>- El deseo animal</a:t>
            </a:r>
            <a:br>
              <a:rPr lang="es-CL" sz="1200" dirty="0">
                <a:solidFill>
                  <a:srgbClr val="375F68"/>
                </a:solidFill>
                <a:latin typeface="Avenir"/>
                <a:ea typeface="Avenir"/>
                <a:cs typeface="Avenir"/>
                <a:sym typeface="Avenir"/>
              </a:rPr>
            </a:br>
            <a:r>
              <a:rPr lang="es-CL" sz="1200" dirty="0">
                <a:solidFill>
                  <a:srgbClr val="375F68"/>
                </a:solidFill>
                <a:latin typeface="Avenir"/>
                <a:ea typeface="Avenir"/>
                <a:cs typeface="Avenir"/>
                <a:sym typeface="Avenir"/>
              </a:rPr>
              <a:t>- Las relaciones sociales</a:t>
            </a:r>
            <a:br>
              <a:rPr lang="es-CL" sz="1200" dirty="0">
                <a:solidFill>
                  <a:srgbClr val="375F68"/>
                </a:solidFill>
                <a:latin typeface="Avenir"/>
                <a:ea typeface="Avenir"/>
                <a:cs typeface="Avenir"/>
                <a:sym typeface="Avenir"/>
              </a:rPr>
            </a:br>
            <a:r>
              <a:rPr lang="es-CL" sz="1200" dirty="0">
                <a:solidFill>
                  <a:srgbClr val="375F68"/>
                </a:solidFill>
                <a:latin typeface="Avenir"/>
                <a:ea typeface="Avenir"/>
                <a:cs typeface="Avenir"/>
                <a:sym typeface="Avenir"/>
              </a:rPr>
              <a:t>- El reconocimiento</a:t>
            </a:r>
            <a:br>
              <a:rPr lang="es-CL" sz="1200" dirty="0">
                <a:solidFill>
                  <a:srgbClr val="375F68"/>
                </a:solidFill>
                <a:latin typeface="Avenir"/>
                <a:ea typeface="Avenir"/>
                <a:cs typeface="Avenir"/>
                <a:sym typeface="Avenir"/>
              </a:rPr>
            </a:br>
            <a:r>
              <a:rPr lang="es-CL" sz="1200" dirty="0">
                <a:solidFill>
                  <a:srgbClr val="375F68"/>
                </a:solidFill>
                <a:latin typeface="Avenir"/>
                <a:ea typeface="Avenir"/>
                <a:cs typeface="Avenir"/>
                <a:sym typeface="Avenir"/>
              </a:rPr>
              <a:t>- La </a:t>
            </a:r>
            <a:r>
              <a:rPr lang="es-CL" b="0" i="0" dirty="0">
                <a:solidFill>
                  <a:srgbClr val="414141"/>
                </a:solidFill>
                <a:effectLst/>
                <a:latin typeface="Merriweather" panose="00000500000000000000" pitchFamily="2" charset="0"/>
              </a:rPr>
              <a:t>no-conciencia</a:t>
            </a:r>
            <a:br>
              <a:rPr lang="es-CL" b="0" i="0" dirty="0">
                <a:solidFill>
                  <a:srgbClr val="414141"/>
                </a:solidFill>
                <a:effectLst/>
                <a:latin typeface="Merriweather" panose="00000500000000000000" pitchFamily="2" charset="0"/>
              </a:rPr>
            </a:br>
            <a:r>
              <a:rPr lang="es-CL" sz="1200" b="0" i="0" dirty="0">
                <a:solidFill>
                  <a:srgbClr val="414141"/>
                </a:solidFill>
                <a:effectLst/>
                <a:latin typeface="Avenir"/>
              </a:rPr>
              <a:t>- La dependencia</a:t>
            </a:r>
            <a:br>
              <a:rPr lang="es-CL" sz="1200" b="0" i="0" dirty="0">
                <a:solidFill>
                  <a:srgbClr val="414141"/>
                </a:solidFill>
                <a:effectLst/>
                <a:latin typeface="Avenir"/>
              </a:rPr>
            </a:br>
            <a:br>
              <a:rPr lang="es-CL" sz="1200" b="0" i="0" dirty="0">
                <a:solidFill>
                  <a:srgbClr val="414141"/>
                </a:solidFill>
                <a:effectLst/>
                <a:latin typeface="Avenir"/>
              </a:rPr>
            </a:br>
            <a:br>
              <a:rPr lang="es-CL" sz="1200" b="0" i="0" dirty="0">
                <a:solidFill>
                  <a:srgbClr val="414141"/>
                </a:solidFill>
                <a:effectLst/>
                <a:latin typeface="Avenir"/>
              </a:rPr>
            </a:br>
            <a:br>
              <a:rPr lang="es-CL" sz="1200" b="0" i="0" dirty="0">
                <a:solidFill>
                  <a:srgbClr val="414141"/>
                </a:solidFill>
                <a:effectLst/>
                <a:latin typeface="Avenir"/>
              </a:rPr>
            </a:br>
            <a:endParaRPr sz="1200" dirty="0"/>
          </a:p>
        </p:txBody>
      </p:sp>
      <p:sp>
        <p:nvSpPr>
          <p:cNvPr id="2" name="CuadroTexto 1">
            <a:extLst>
              <a:ext uri="{FF2B5EF4-FFF2-40B4-BE49-F238E27FC236}">
                <a16:creationId xmlns:a16="http://schemas.microsoft.com/office/drawing/2014/main" id="{8E6C5A37-C3BE-FCFB-ED98-459E2BD82D68}"/>
              </a:ext>
            </a:extLst>
          </p:cNvPr>
          <p:cNvSpPr txBox="1"/>
          <p:nvPr/>
        </p:nvSpPr>
        <p:spPr>
          <a:xfrm>
            <a:off x="575029" y="3419181"/>
            <a:ext cx="5744455" cy="523220"/>
          </a:xfrm>
          <a:prstGeom prst="rect">
            <a:avLst/>
          </a:prstGeom>
          <a:noFill/>
        </p:spPr>
        <p:txBody>
          <a:bodyPr wrap="square" rtlCol="0">
            <a:spAutoFit/>
          </a:bodyPr>
          <a:lstStyle/>
          <a:p>
            <a:pPr algn="ctr"/>
            <a:r>
              <a:rPr lang="es-MX" sz="1400" b="0" i="1" dirty="0">
                <a:solidFill>
                  <a:srgbClr val="191919"/>
                </a:solidFill>
                <a:effectLst/>
                <a:latin typeface="inherit"/>
              </a:rPr>
              <a:t>“La mente es como un paracaídas: sólo funciona si se abre” </a:t>
            </a:r>
            <a:br>
              <a:rPr lang="es-MX" sz="1400" b="0" i="0" dirty="0">
                <a:solidFill>
                  <a:srgbClr val="191919"/>
                </a:solidFill>
                <a:effectLst/>
                <a:latin typeface="Roboto" panose="02000000000000000000" pitchFamily="2" charset="0"/>
              </a:rPr>
            </a:br>
            <a:r>
              <a:rPr lang="es-MX" sz="1400" b="0" i="0" dirty="0">
                <a:solidFill>
                  <a:srgbClr val="191919"/>
                </a:solidFill>
                <a:effectLst/>
                <a:latin typeface="Roboto" panose="02000000000000000000" pitchFamily="2" charset="0"/>
              </a:rPr>
              <a:t>-</a:t>
            </a:r>
            <a:r>
              <a:rPr lang="es-MX" sz="1400" b="0" i="0" dirty="0">
                <a:solidFill>
                  <a:srgbClr val="191919"/>
                </a:solidFill>
                <a:effectLst/>
                <a:latin typeface="Merriweather" panose="00000500000000000000" pitchFamily="2" charset="0"/>
              </a:rPr>
              <a:t>Albert Einstein-</a:t>
            </a:r>
            <a:endParaRPr lang="es-CL" dirty="0">
              <a:latin typeface="Merriweather" panose="00000500000000000000" pitchFamily="2" charset="0"/>
            </a:endParaRPr>
          </a:p>
        </p:txBody>
      </p:sp>
    </p:spTree>
    <p:extLst>
      <p:ext uri="{BB962C8B-B14F-4D97-AF65-F5344CB8AC3E}">
        <p14:creationId xmlns:p14="http://schemas.microsoft.com/office/powerpoint/2010/main" val="3808139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4" descr="Icono&#10;&#10;Descripción generada automáticamente con confianza baja"/>
          <p:cNvPicPr preferRelativeResize="0"/>
          <p:nvPr/>
        </p:nvPicPr>
        <p:blipFill rotWithShape="1">
          <a:blip r:embed="rId3">
            <a:alphaModFix/>
          </a:blip>
          <a:srcRect/>
          <a:stretch/>
        </p:blipFill>
        <p:spPr>
          <a:xfrm>
            <a:off x="0" y="-24527"/>
            <a:ext cx="6894513" cy="5170885"/>
          </a:xfrm>
          <a:prstGeom prst="rect">
            <a:avLst/>
          </a:prstGeom>
          <a:noFill/>
          <a:ln>
            <a:noFill/>
          </a:ln>
        </p:spPr>
      </p:pic>
      <p:sp>
        <p:nvSpPr>
          <p:cNvPr id="104" name="Google Shape;104;p4"/>
          <p:cNvSpPr txBox="1">
            <a:spLocks noGrp="1"/>
          </p:cNvSpPr>
          <p:nvPr>
            <p:ph type="title"/>
          </p:nvPr>
        </p:nvSpPr>
        <p:spPr>
          <a:xfrm>
            <a:off x="893242" y="3862346"/>
            <a:ext cx="5470171" cy="644840"/>
          </a:xfrm>
          <a:prstGeom prst="rect">
            <a:avLst/>
          </a:prstGeom>
          <a:noFill/>
          <a:ln>
            <a:noFill/>
          </a:ln>
        </p:spPr>
        <p:txBody>
          <a:bodyPr spcFirstLastPara="1" wrap="square" lIns="91425" tIns="45700" rIns="91425" bIns="45700" anchor="ctr" anchorCtr="0">
            <a:normAutofit/>
          </a:bodyPr>
          <a:lstStyle/>
          <a:p>
            <a:pPr algn="r"/>
            <a:r>
              <a:rPr lang="es-MX" sz="800" b="1" i="0" dirty="0">
                <a:solidFill>
                  <a:schemeClr val="tx1"/>
                </a:solidFill>
                <a:effectLst/>
                <a:latin typeface="Lato" panose="020F0502020204030203" pitchFamily="34" charset="0"/>
              </a:rPr>
              <a:t> “El regreso del hijo pródigo” de Rembrandt (1606-1669)</a:t>
            </a:r>
            <a:br>
              <a:rPr lang="es-MX" sz="800" b="1" i="0" dirty="0">
                <a:solidFill>
                  <a:schemeClr val="tx1"/>
                </a:solidFill>
                <a:effectLst/>
                <a:latin typeface="Lato" panose="020F0502020204030203" pitchFamily="34" charset="0"/>
              </a:rPr>
            </a:br>
            <a:r>
              <a:rPr lang="es-MX" sz="800" b="1" i="0" dirty="0">
                <a:solidFill>
                  <a:schemeClr val="tx1"/>
                </a:solidFill>
                <a:effectLst/>
                <a:latin typeface="Lato" panose="020F0502020204030203" pitchFamily="34" charset="0"/>
              </a:rPr>
              <a:t>Lucas 15:11 -32</a:t>
            </a:r>
          </a:p>
        </p:txBody>
      </p:sp>
      <p:pic>
        <p:nvPicPr>
          <p:cNvPr id="4" name="Imagen 3">
            <a:extLst>
              <a:ext uri="{FF2B5EF4-FFF2-40B4-BE49-F238E27FC236}">
                <a16:creationId xmlns:a16="http://schemas.microsoft.com/office/drawing/2014/main" id="{CCCC09ED-BF29-C585-4997-D417EBB08C4E}"/>
              </a:ext>
            </a:extLst>
          </p:cNvPr>
          <p:cNvPicPr>
            <a:picLocks noChangeAspect="1"/>
          </p:cNvPicPr>
          <p:nvPr/>
        </p:nvPicPr>
        <p:blipFill>
          <a:blip r:embed="rId4"/>
          <a:stretch>
            <a:fillRect/>
          </a:stretch>
        </p:blipFill>
        <p:spPr>
          <a:xfrm>
            <a:off x="893242" y="451606"/>
            <a:ext cx="3388672" cy="3426324"/>
          </a:xfrm>
          <a:prstGeom prst="rect">
            <a:avLst/>
          </a:prstGeom>
        </p:spPr>
      </p:pic>
    </p:spTree>
    <p:extLst>
      <p:ext uri="{BB962C8B-B14F-4D97-AF65-F5344CB8AC3E}">
        <p14:creationId xmlns:p14="http://schemas.microsoft.com/office/powerpoint/2010/main" val="21848029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4" descr="Icono&#10;&#10;Descripción generada automáticamente con confianza baja"/>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04" name="Google Shape;104;p4"/>
          <p:cNvSpPr txBox="1">
            <a:spLocks noGrp="1"/>
          </p:cNvSpPr>
          <p:nvPr>
            <p:ph type="title"/>
          </p:nvPr>
        </p:nvSpPr>
        <p:spPr>
          <a:xfrm>
            <a:off x="635989" y="1773240"/>
            <a:ext cx="5379049" cy="247014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75F68"/>
              </a:buClr>
              <a:buSzPts val="1200"/>
              <a:buFont typeface="Avenir"/>
              <a:buNone/>
            </a:pPr>
            <a:r>
              <a:rPr lang="es-CL" sz="1200">
                <a:solidFill>
                  <a:srgbClr val="375F68"/>
                </a:solidFill>
                <a:latin typeface="Avenir"/>
                <a:ea typeface="Avenir"/>
                <a:cs typeface="Avenir"/>
                <a:sym typeface="Avenir"/>
              </a:rPr>
              <a:t>Introducir texto</a:t>
            </a:r>
            <a:endParaRPr/>
          </a:p>
        </p:txBody>
      </p:sp>
      <p:pic>
        <p:nvPicPr>
          <p:cNvPr id="3" name="Imagen 2">
            <a:extLst>
              <a:ext uri="{FF2B5EF4-FFF2-40B4-BE49-F238E27FC236}">
                <a16:creationId xmlns:a16="http://schemas.microsoft.com/office/drawing/2014/main" id="{CC48ABCF-74B7-841C-A1F6-B7E9F0D3247F}"/>
              </a:ext>
            </a:extLst>
          </p:cNvPr>
          <p:cNvPicPr>
            <a:picLocks noChangeAspect="1"/>
          </p:cNvPicPr>
          <p:nvPr/>
        </p:nvPicPr>
        <p:blipFill>
          <a:blip r:embed="rId4"/>
          <a:stretch>
            <a:fillRect/>
          </a:stretch>
        </p:blipFill>
        <p:spPr>
          <a:xfrm>
            <a:off x="-94593" y="803395"/>
            <a:ext cx="5992581" cy="3570048"/>
          </a:xfrm>
          <a:prstGeom prst="rect">
            <a:avLst/>
          </a:prstGeom>
        </p:spPr>
      </p:pic>
    </p:spTree>
    <p:extLst>
      <p:ext uri="{BB962C8B-B14F-4D97-AF65-F5344CB8AC3E}">
        <p14:creationId xmlns:p14="http://schemas.microsoft.com/office/powerpoint/2010/main" val="32470537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4" descr="Icono&#10;&#10;Descripción generada automáticamente con confianza baja"/>
          <p:cNvPicPr preferRelativeResize="0"/>
          <p:nvPr/>
        </p:nvPicPr>
        <p:blipFill rotWithShape="1">
          <a:blip r:embed="rId3">
            <a:alphaModFix/>
          </a:blip>
          <a:srcRect/>
          <a:stretch/>
        </p:blipFill>
        <p:spPr>
          <a:xfrm>
            <a:off x="0" y="2976"/>
            <a:ext cx="6894513" cy="5170885"/>
          </a:xfrm>
          <a:prstGeom prst="rect">
            <a:avLst/>
          </a:prstGeom>
          <a:noFill/>
          <a:ln>
            <a:noFill/>
          </a:ln>
        </p:spPr>
      </p:pic>
      <p:pic>
        <p:nvPicPr>
          <p:cNvPr id="3" name="Imagen 2">
            <a:extLst>
              <a:ext uri="{FF2B5EF4-FFF2-40B4-BE49-F238E27FC236}">
                <a16:creationId xmlns:a16="http://schemas.microsoft.com/office/drawing/2014/main" id="{CAE652A1-0BC9-25FA-65AF-46631D0E3EB4}"/>
              </a:ext>
            </a:extLst>
          </p:cNvPr>
          <p:cNvPicPr>
            <a:picLocks noChangeAspect="1"/>
          </p:cNvPicPr>
          <p:nvPr/>
        </p:nvPicPr>
        <p:blipFill>
          <a:blip r:embed="rId4"/>
          <a:stretch>
            <a:fillRect/>
          </a:stretch>
        </p:blipFill>
        <p:spPr>
          <a:xfrm>
            <a:off x="1121214" y="561162"/>
            <a:ext cx="3040884" cy="4054511"/>
          </a:xfrm>
          <a:prstGeom prst="rect">
            <a:avLst/>
          </a:prstGeom>
        </p:spPr>
      </p:pic>
    </p:spTree>
    <p:extLst>
      <p:ext uri="{BB962C8B-B14F-4D97-AF65-F5344CB8AC3E}">
        <p14:creationId xmlns:p14="http://schemas.microsoft.com/office/powerpoint/2010/main" val="1847233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4" descr="Icono&#10;&#10;Descripción generada automáticamente con confianza baja"/>
          <p:cNvPicPr preferRelativeResize="0"/>
          <p:nvPr/>
        </p:nvPicPr>
        <p:blipFill rotWithShape="1">
          <a:blip r:embed="rId3">
            <a:alphaModFix/>
          </a:blip>
          <a:srcRect/>
          <a:stretch/>
        </p:blipFill>
        <p:spPr>
          <a:xfrm>
            <a:off x="0" y="2976"/>
            <a:ext cx="6894513" cy="5170885"/>
          </a:xfrm>
          <a:prstGeom prst="rect">
            <a:avLst/>
          </a:prstGeom>
          <a:noFill/>
          <a:ln>
            <a:noFill/>
          </a:ln>
        </p:spPr>
      </p:pic>
      <p:pic>
        <p:nvPicPr>
          <p:cNvPr id="3" name="Imagen 2">
            <a:extLst>
              <a:ext uri="{FF2B5EF4-FFF2-40B4-BE49-F238E27FC236}">
                <a16:creationId xmlns:a16="http://schemas.microsoft.com/office/drawing/2014/main" id="{335DAF34-41D7-49D6-C933-26B5C8A91969}"/>
              </a:ext>
            </a:extLst>
          </p:cNvPr>
          <p:cNvPicPr>
            <a:picLocks noChangeAspect="1"/>
          </p:cNvPicPr>
          <p:nvPr/>
        </p:nvPicPr>
        <p:blipFill>
          <a:blip r:embed="rId4"/>
          <a:stretch>
            <a:fillRect/>
          </a:stretch>
        </p:blipFill>
        <p:spPr>
          <a:xfrm>
            <a:off x="1324286" y="433608"/>
            <a:ext cx="3664274" cy="4113310"/>
          </a:xfrm>
          <a:prstGeom prst="rect">
            <a:avLst/>
          </a:prstGeom>
        </p:spPr>
      </p:pic>
    </p:spTree>
    <p:extLst>
      <p:ext uri="{BB962C8B-B14F-4D97-AF65-F5344CB8AC3E}">
        <p14:creationId xmlns:p14="http://schemas.microsoft.com/office/powerpoint/2010/main" val="33338314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4" descr="Icono&#10;&#10;Descripción generada automáticamente con confianza baja"/>
          <p:cNvPicPr preferRelativeResize="0"/>
          <p:nvPr/>
        </p:nvPicPr>
        <p:blipFill rotWithShape="1">
          <a:blip r:embed="rId3">
            <a:alphaModFix/>
          </a:blip>
          <a:srcRect/>
          <a:stretch/>
        </p:blipFill>
        <p:spPr>
          <a:xfrm>
            <a:off x="0" y="2976"/>
            <a:ext cx="6894513" cy="5170885"/>
          </a:xfrm>
          <a:prstGeom prst="rect">
            <a:avLst/>
          </a:prstGeom>
          <a:noFill/>
          <a:ln>
            <a:noFill/>
          </a:ln>
        </p:spPr>
      </p:pic>
      <p:pic>
        <p:nvPicPr>
          <p:cNvPr id="5" name="Imagen 4">
            <a:extLst>
              <a:ext uri="{FF2B5EF4-FFF2-40B4-BE49-F238E27FC236}">
                <a16:creationId xmlns:a16="http://schemas.microsoft.com/office/drawing/2014/main" id="{731FEDB4-DEF5-8B01-8375-5E25358B3BF0}"/>
              </a:ext>
            </a:extLst>
          </p:cNvPr>
          <p:cNvPicPr>
            <a:picLocks noChangeAspect="1"/>
          </p:cNvPicPr>
          <p:nvPr/>
        </p:nvPicPr>
        <p:blipFill>
          <a:blip r:embed="rId4"/>
          <a:stretch>
            <a:fillRect/>
          </a:stretch>
        </p:blipFill>
        <p:spPr>
          <a:xfrm>
            <a:off x="1008292" y="0"/>
            <a:ext cx="4105768" cy="5176838"/>
          </a:xfrm>
          <a:prstGeom prst="rect">
            <a:avLst/>
          </a:prstGeom>
        </p:spPr>
      </p:pic>
    </p:spTree>
    <p:extLst>
      <p:ext uri="{BB962C8B-B14F-4D97-AF65-F5344CB8AC3E}">
        <p14:creationId xmlns:p14="http://schemas.microsoft.com/office/powerpoint/2010/main" val="13774859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4" descr="Icono&#10;&#10;Descripción generada automáticamente con confianza baja"/>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04" name="Google Shape;104;p4"/>
          <p:cNvSpPr txBox="1">
            <a:spLocks noGrp="1"/>
          </p:cNvSpPr>
          <p:nvPr>
            <p:ph type="title"/>
          </p:nvPr>
        </p:nvSpPr>
        <p:spPr>
          <a:xfrm>
            <a:off x="361669" y="1813880"/>
            <a:ext cx="5379049" cy="2470148"/>
          </a:xfrm>
          <a:prstGeom prst="rect">
            <a:avLst/>
          </a:prstGeom>
          <a:noFill/>
          <a:ln>
            <a:noFill/>
          </a:ln>
        </p:spPr>
        <p:txBody>
          <a:bodyPr spcFirstLastPara="1" wrap="square" lIns="91425" tIns="45700" rIns="91425" bIns="45700" anchor="ctr" anchorCtr="0">
            <a:normAutofit fontScale="90000"/>
          </a:bodyPr>
          <a:lstStyle/>
          <a:p>
            <a:pPr>
              <a:buClr>
                <a:srgbClr val="375F68"/>
              </a:buClr>
              <a:buSzPts val="1200"/>
            </a:pPr>
            <a:r>
              <a:rPr lang="es-CL" sz="2000" dirty="0">
                <a:solidFill>
                  <a:schemeClr val="tx1"/>
                </a:solidFill>
                <a:latin typeface="Avenir"/>
                <a:ea typeface="Avenir"/>
                <a:cs typeface="Avenir"/>
                <a:sym typeface="Avenir"/>
              </a:rPr>
              <a:t>Envase y contenido, ¿significado o significante?</a:t>
            </a:r>
            <a:br>
              <a:rPr lang="es-CL" sz="1300" dirty="0">
                <a:solidFill>
                  <a:schemeClr val="tx1"/>
                </a:solidFill>
                <a:latin typeface="Avenir"/>
                <a:ea typeface="Avenir"/>
                <a:cs typeface="Avenir"/>
                <a:sym typeface="Avenir"/>
              </a:rPr>
            </a:br>
            <a:br>
              <a:rPr lang="es-CL" sz="1300" dirty="0">
                <a:solidFill>
                  <a:schemeClr val="tx1"/>
                </a:solidFill>
                <a:latin typeface="Avenir"/>
                <a:ea typeface="Avenir"/>
                <a:cs typeface="Avenir"/>
                <a:sym typeface="Avenir"/>
              </a:rPr>
            </a:br>
            <a:r>
              <a:rPr lang="es-CL" sz="1300" dirty="0">
                <a:solidFill>
                  <a:schemeClr val="tx1"/>
                </a:solidFill>
                <a:latin typeface="Avenir"/>
                <a:ea typeface="Avenir"/>
                <a:cs typeface="Avenir"/>
                <a:sym typeface="Avenir"/>
              </a:rPr>
              <a:t>1- </a:t>
            </a:r>
            <a:r>
              <a:rPr lang="es-CL" sz="1300" b="1" i="0" dirty="0">
                <a:solidFill>
                  <a:schemeClr val="tx1"/>
                </a:solidFill>
                <a:effectLst/>
                <a:latin typeface="Source Sans Pro" panose="020B0503030403020204" pitchFamily="34" charset="0"/>
              </a:rPr>
              <a:t>Diferencia fundamental</a:t>
            </a:r>
            <a:br>
              <a:rPr lang="es-CL" sz="1300" b="1" i="0" dirty="0">
                <a:solidFill>
                  <a:schemeClr val="tx1"/>
                </a:solidFill>
                <a:effectLst/>
                <a:latin typeface="Source Sans Pro" panose="020B0503030403020204" pitchFamily="34" charset="0"/>
              </a:rPr>
            </a:br>
            <a:r>
              <a:rPr lang="es-MX" sz="1300" b="0" i="0" dirty="0">
                <a:solidFill>
                  <a:schemeClr val="tx1"/>
                </a:solidFill>
                <a:effectLst/>
                <a:latin typeface="Source Sans Pro" panose="020B0503030403020204" pitchFamily="34" charset="0"/>
              </a:rPr>
              <a:t>el significante hace referencia a la forma de denominar o hacer referencia a un algo determinado, el significado hace referencia al concepto, objeto o ente al que pretendemos referirnos con el significante.</a:t>
            </a:r>
            <a:br>
              <a:rPr lang="es-MX" sz="1300" b="0" i="0" dirty="0">
                <a:solidFill>
                  <a:schemeClr val="tx1"/>
                </a:solidFill>
                <a:effectLst/>
                <a:latin typeface="Source Sans Pro" panose="020B0503030403020204" pitchFamily="34" charset="0"/>
              </a:rPr>
            </a:br>
            <a:br>
              <a:rPr lang="es-MX" sz="1300" b="0" i="0" dirty="0">
                <a:solidFill>
                  <a:schemeClr val="tx1"/>
                </a:solidFill>
                <a:effectLst/>
                <a:latin typeface="Source Sans Pro" panose="020B0503030403020204" pitchFamily="34" charset="0"/>
              </a:rPr>
            </a:br>
            <a:r>
              <a:rPr lang="es-MX" sz="1300" b="0" i="0" dirty="0">
                <a:solidFill>
                  <a:schemeClr val="tx1"/>
                </a:solidFill>
                <a:effectLst/>
                <a:latin typeface="Source Sans Pro" panose="020B0503030403020204" pitchFamily="34" charset="0"/>
              </a:rPr>
              <a:t>2- </a:t>
            </a:r>
            <a:r>
              <a:rPr lang="es-CL" sz="1300" b="1" i="0" dirty="0">
                <a:solidFill>
                  <a:schemeClr val="tx1"/>
                </a:solidFill>
                <a:effectLst/>
                <a:latin typeface="Source Sans Pro" panose="020B0503030403020204" pitchFamily="34" charset="0"/>
              </a:rPr>
              <a:t>Distinta naturaleza</a:t>
            </a:r>
            <a:br>
              <a:rPr lang="es-CL" sz="1300" b="1" i="0" dirty="0">
                <a:solidFill>
                  <a:schemeClr val="tx1"/>
                </a:solidFill>
                <a:effectLst/>
                <a:latin typeface="Source Sans Pro" panose="020B0503030403020204" pitchFamily="34" charset="0"/>
              </a:rPr>
            </a:br>
            <a:r>
              <a:rPr lang="es-MX" sz="1300" b="0" i="0" dirty="0">
                <a:solidFill>
                  <a:schemeClr val="tx1"/>
                </a:solidFill>
                <a:effectLst/>
                <a:latin typeface="Source Sans Pro" panose="020B0503030403020204" pitchFamily="34" charset="0"/>
              </a:rPr>
              <a:t>el significado es un constructo, una idea que representa una realidad pero que en sí no tiene ningún componente físico aunque el concepto sí haga referencia a él. Por otro lado el significante es puramente físico, siendo la representación expresada de dicho concepto </a:t>
            </a:r>
            <a:r>
              <a:rPr lang="es-MX" sz="1300" b="1" i="0" dirty="0">
                <a:solidFill>
                  <a:schemeClr val="tx1"/>
                </a:solidFill>
                <a:effectLst/>
                <a:latin typeface="Source Sans Pro" panose="020B0503030403020204" pitchFamily="34" charset="0"/>
              </a:rPr>
              <a:t>a través de un elemento simbólico como la palabra</a:t>
            </a:r>
            <a:r>
              <a:rPr lang="es-MX" sz="1300" b="0" i="0" dirty="0">
                <a:solidFill>
                  <a:schemeClr val="tx1"/>
                </a:solidFill>
                <a:effectLst/>
                <a:latin typeface="Source Sans Pro" panose="020B0503030403020204" pitchFamily="34" charset="0"/>
              </a:rPr>
              <a:t>.</a:t>
            </a:r>
            <a:br>
              <a:rPr lang="es-MX" sz="1300" b="0" i="0" dirty="0">
                <a:solidFill>
                  <a:schemeClr val="tx1"/>
                </a:solidFill>
                <a:effectLst/>
                <a:latin typeface="Source Sans Pro" panose="020B0503030403020204" pitchFamily="34" charset="0"/>
              </a:rPr>
            </a:br>
            <a:br>
              <a:rPr lang="es-MX" sz="1300" b="0" i="0" dirty="0">
                <a:solidFill>
                  <a:schemeClr val="tx1"/>
                </a:solidFill>
                <a:effectLst/>
                <a:latin typeface="Source Sans Pro" panose="020B0503030403020204" pitchFamily="34" charset="0"/>
              </a:rPr>
            </a:br>
            <a:r>
              <a:rPr lang="es-MX" sz="1300" dirty="0">
                <a:solidFill>
                  <a:schemeClr val="tx1"/>
                </a:solidFill>
                <a:latin typeface="Source Sans Pro" panose="020B0503030403020204" pitchFamily="34" charset="0"/>
              </a:rPr>
              <a:t>3- </a:t>
            </a:r>
            <a:r>
              <a:rPr lang="es-CL" sz="1300" b="1" i="0" dirty="0">
                <a:solidFill>
                  <a:schemeClr val="tx1"/>
                </a:solidFill>
                <a:effectLst/>
                <a:latin typeface="Source Sans Pro" panose="020B0503030403020204" pitchFamily="34" charset="0"/>
              </a:rPr>
              <a:t>Proporcionalidad significante-significado</a:t>
            </a:r>
            <a:br>
              <a:rPr lang="es-CL" sz="1300" b="1" i="0" dirty="0">
                <a:solidFill>
                  <a:schemeClr val="tx1"/>
                </a:solidFill>
                <a:effectLst/>
                <a:latin typeface="Source Sans Pro" panose="020B0503030403020204" pitchFamily="34" charset="0"/>
              </a:rPr>
            </a:br>
            <a:r>
              <a:rPr lang="es-MX" sz="1300" b="0" i="0" dirty="0">
                <a:solidFill>
                  <a:schemeClr val="tx1"/>
                </a:solidFill>
                <a:effectLst/>
                <a:latin typeface="Source Sans Pro" panose="020B0503030403020204" pitchFamily="34" charset="0"/>
              </a:rPr>
              <a:t>desigual: si bien un mismo significante puede hacer referencia a diferentes conceptos en función de la situación, la intencionalidad o el contexto en que se produzca, por norma general observamos que lo más frecuente es que un mismo significado tenga múltiples significantes que hagan referencia a él. Estaríamos hablando de </a:t>
            </a:r>
            <a:r>
              <a:rPr lang="es-MX" sz="1300" b="1" i="0" dirty="0">
                <a:solidFill>
                  <a:schemeClr val="tx1"/>
                </a:solidFill>
                <a:effectLst/>
                <a:latin typeface="Source Sans Pro" panose="020B0503030403020204" pitchFamily="34" charset="0"/>
              </a:rPr>
              <a:t>polisemia en el primero de los casos y de sinonimia en el segundo</a:t>
            </a:r>
            <a:r>
              <a:rPr lang="es-MX" sz="1300" b="0" i="0" dirty="0">
                <a:solidFill>
                  <a:schemeClr val="tx1"/>
                </a:solidFill>
                <a:effectLst/>
                <a:latin typeface="Source Sans Pro" panose="020B0503030403020204" pitchFamily="34" charset="0"/>
              </a:rPr>
              <a:t>.</a:t>
            </a:r>
            <a:br>
              <a:rPr lang="es-MX" sz="1300" b="0" i="0" dirty="0">
                <a:solidFill>
                  <a:schemeClr val="tx1"/>
                </a:solidFill>
                <a:effectLst/>
                <a:latin typeface="Source Sans Pro" panose="020B0503030403020204" pitchFamily="34" charset="0"/>
              </a:rPr>
            </a:br>
            <a:br>
              <a:rPr lang="es-CL" b="1" i="0" dirty="0">
                <a:solidFill>
                  <a:srgbClr val="524D66"/>
                </a:solidFill>
                <a:effectLst/>
                <a:latin typeface="Source Sans Pro" panose="020B0503030403020204" pitchFamily="34" charset="0"/>
              </a:rPr>
            </a:br>
            <a:br>
              <a:rPr lang="es-MX" b="0" i="0" dirty="0">
                <a:solidFill>
                  <a:srgbClr val="524D66"/>
                </a:solidFill>
                <a:effectLst/>
                <a:latin typeface="Source Sans Pro" panose="020B0503030403020204" pitchFamily="34" charset="0"/>
              </a:rPr>
            </a:br>
            <a:endParaRPr dirty="0"/>
          </a:p>
        </p:txBody>
      </p:sp>
    </p:spTree>
    <p:extLst>
      <p:ext uri="{BB962C8B-B14F-4D97-AF65-F5344CB8AC3E}">
        <p14:creationId xmlns:p14="http://schemas.microsoft.com/office/powerpoint/2010/main" val="1004698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4" descr="Icono&#10;&#10;Descripción generada automáticamente con confianza baja"/>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04" name="Google Shape;104;p4"/>
          <p:cNvSpPr txBox="1">
            <a:spLocks noGrp="1"/>
          </p:cNvSpPr>
          <p:nvPr>
            <p:ph type="title"/>
          </p:nvPr>
        </p:nvSpPr>
        <p:spPr>
          <a:xfrm>
            <a:off x="544549" y="1444784"/>
            <a:ext cx="5379049" cy="2470148"/>
          </a:xfrm>
          <a:prstGeom prst="rect">
            <a:avLst/>
          </a:prstGeom>
          <a:noFill/>
          <a:ln>
            <a:noFill/>
          </a:ln>
        </p:spPr>
        <p:txBody>
          <a:bodyPr spcFirstLastPara="1" wrap="square" lIns="91425" tIns="45700" rIns="91425" bIns="45700" anchor="ctr" anchorCtr="0">
            <a:normAutofit/>
          </a:bodyPr>
          <a:lstStyle/>
          <a:p>
            <a:pPr>
              <a:buClr>
                <a:srgbClr val="375F68"/>
              </a:buClr>
              <a:buSzPts val="1200"/>
            </a:pPr>
            <a:r>
              <a:rPr lang="es-MX" sz="1200" b="0" i="0" dirty="0">
                <a:solidFill>
                  <a:schemeClr val="tx1"/>
                </a:solidFill>
                <a:effectLst/>
                <a:latin typeface="Source Sans Pro" panose="020B0503030403020204" pitchFamily="34" charset="0"/>
              </a:rPr>
              <a:t>4- </a:t>
            </a:r>
            <a:r>
              <a:rPr lang="es-CL" sz="1200" b="1" i="0" dirty="0">
                <a:solidFill>
                  <a:schemeClr val="tx1"/>
                </a:solidFill>
                <a:effectLst/>
                <a:latin typeface="Source Sans Pro" panose="020B0503030403020204" pitchFamily="34" charset="0"/>
              </a:rPr>
              <a:t>Variabilidad temporal</a:t>
            </a:r>
            <a:br>
              <a:rPr lang="es-CL" sz="1200" b="1" i="0" dirty="0">
                <a:solidFill>
                  <a:schemeClr val="tx1"/>
                </a:solidFill>
                <a:effectLst/>
                <a:latin typeface="Source Sans Pro" panose="020B0503030403020204" pitchFamily="34" charset="0"/>
              </a:rPr>
            </a:br>
            <a:r>
              <a:rPr lang="es-MX" sz="1200" b="0" i="0" dirty="0">
                <a:solidFill>
                  <a:schemeClr val="tx1"/>
                </a:solidFill>
                <a:effectLst/>
                <a:latin typeface="Source Sans Pro" panose="020B0503030403020204" pitchFamily="34" charset="0"/>
              </a:rPr>
              <a:t>el significado detrás de un significante, por norma general y debido al hecho de que es una idea, tiende a permanecer relativamente estable (aunque puede haber cambios en función del entendimiento que se tenga del concepto en sí) a través del tiempo</a:t>
            </a:r>
            <a:br>
              <a:rPr lang="es-MX" sz="1200" b="0" i="0" dirty="0">
                <a:solidFill>
                  <a:schemeClr val="tx1"/>
                </a:solidFill>
                <a:effectLst/>
                <a:latin typeface="Source Sans Pro" panose="020B0503030403020204" pitchFamily="34" charset="0"/>
              </a:rPr>
            </a:br>
            <a:br>
              <a:rPr lang="es-MX" sz="1200" b="0" i="0" dirty="0">
                <a:solidFill>
                  <a:schemeClr val="tx1"/>
                </a:solidFill>
                <a:effectLst/>
                <a:latin typeface="Source Sans Pro" panose="020B0503030403020204" pitchFamily="34" charset="0"/>
              </a:rPr>
            </a:br>
            <a:br>
              <a:rPr lang="es-MX" sz="1200" b="0" i="0" dirty="0">
                <a:solidFill>
                  <a:schemeClr val="tx1"/>
                </a:solidFill>
                <a:effectLst/>
                <a:latin typeface="Source Sans Pro" panose="020B0503030403020204" pitchFamily="34" charset="0"/>
              </a:rPr>
            </a:br>
            <a:r>
              <a:rPr lang="es-MX" sz="1200" b="0" i="0" dirty="0">
                <a:solidFill>
                  <a:schemeClr val="tx1"/>
                </a:solidFill>
                <a:effectLst/>
                <a:latin typeface="Source Sans Pro" panose="020B0503030403020204" pitchFamily="34" charset="0"/>
              </a:rPr>
              <a:t>5- </a:t>
            </a:r>
            <a:r>
              <a:rPr lang="es-CL" sz="1200" b="1" i="0" dirty="0" err="1">
                <a:solidFill>
                  <a:schemeClr val="tx1"/>
                </a:solidFill>
                <a:effectLst/>
                <a:latin typeface="Source Sans Pro" panose="020B0503030403020204" pitchFamily="34" charset="0"/>
              </a:rPr>
              <a:t>Transculturalidad</a:t>
            </a:r>
            <a:br>
              <a:rPr lang="es-CL" sz="1200" b="1" i="0" dirty="0">
                <a:solidFill>
                  <a:schemeClr val="tx1"/>
                </a:solidFill>
                <a:effectLst/>
                <a:latin typeface="Source Sans Pro" panose="020B0503030403020204" pitchFamily="34" charset="0"/>
              </a:rPr>
            </a:br>
            <a:r>
              <a:rPr lang="es-MX" sz="1200" b="0" i="0" dirty="0">
                <a:solidFill>
                  <a:schemeClr val="tx1"/>
                </a:solidFill>
                <a:effectLst/>
                <a:latin typeface="Source Sans Pro" panose="020B0503030403020204" pitchFamily="34" charset="0"/>
              </a:rPr>
              <a:t>variaciones existentes en función de la cultura o la localización.  puede no existir un concepto concreto en determinadas culturas, algo que imposibilita la comprensión de vocablos vinculados a ello. Esto no significa, sin embargo, que no sea posible llegar a generar la comprensión de un concepto o significado a través de significantes vinculados a otros significados cercanos.</a:t>
            </a:r>
            <a:endParaRPr sz="1200" dirty="0">
              <a:solidFill>
                <a:schemeClr val="tx1"/>
              </a:solidFill>
            </a:endParaRPr>
          </a:p>
        </p:txBody>
      </p:sp>
    </p:spTree>
    <p:extLst>
      <p:ext uri="{BB962C8B-B14F-4D97-AF65-F5344CB8AC3E}">
        <p14:creationId xmlns:p14="http://schemas.microsoft.com/office/powerpoint/2010/main" val="2031794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4" descr="Icono&#10;&#10;Descripción generada automáticamente con confianza baja"/>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04" name="Google Shape;104;p4"/>
          <p:cNvSpPr txBox="1">
            <a:spLocks noGrp="1"/>
          </p:cNvSpPr>
          <p:nvPr>
            <p:ph type="title"/>
          </p:nvPr>
        </p:nvSpPr>
        <p:spPr>
          <a:xfrm>
            <a:off x="341349" y="1102680"/>
            <a:ext cx="5379049" cy="2470148"/>
          </a:xfrm>
          <a:prstGeom prst="rect">
            <a:avLst/>
          </a:prstGeom>
          <a:noFill/>
          <a:ln>
            <a:noFill/>
          </a:ln>
        </p:spPr>
        <p:txBody>
          <a:bodyPr spcFirstLastPara="1" wrap="square" lIns="91425" tIns="45700" rIns="91425" bIns="45700" anchor="ctr" anchorCtr="0">
            <a:normAutofit fontScale="90000"/>
          </a:bodyPr>
          <a:lstStyle/>
          <a:p>
            <a:pPr algn="l"/>
            <a:r>
              <a:rPr lang="es-MX" sz="3100" b="1" dirty="0">
                <a:solidFill>
                  <a:schemeClr val="tx1"/>
                </a:solidFill>
                <a:latin typeface="GeoEditBold"/>
              </a:rPr>
              <a:t>¿</a:t>
            </a:r>
            <a:r>
              <a:rPr lang="es-MX" sz="3100" b="1" i="0" dirty="0">
                <a:solidFill>
                  <a:schemeClr val="tx1"/>
                </a:solidFill>
                <a:effectLst/>
                <a:latin typeface="GeoEditBold"/>
              </a:rPr>
              <a:t>Qué es la ética?</a:t>
            </a:r>
            <a:br>
              <a:rPr lang="es-MX" sz="3100" b="1" i="0" dirty="0">
                <a:solidFill>
                  <a:schemeClr val="tx1"/>
                </a:solidFill>
                <a:effectLst/>
                <a:latin typeface="GeoEditBold"/>
              </a:rPr>
            </a:br>
            <a:br>
              <a:rPr lang="es-MX" sz="3100" b="1" i="0" dirty="0">
                <a:solidFill>
                  <a:schemeClr val="tx1"/>
                </a:solidFill>
                <a:effectLst/>
                <a:latin typeface="GeoEditBold"/>
              </a:rPr>
            </a:br>
            <a:br>
              <a:rPr lang="es-MX" sz="3100" b="1" i="0" dirty="0">
                <a:solidFill>
                  <a:schemeClr val="tx1"/>
                </a:solidFill>
                <a:effectLst/>
                <a:latin typeface="GeoEditBold"/>
              </a:rPr>
            </a:br>
            <a:br>
              <a:rPr lang="es-MX" sz="800" b="1" i="0" dirty="0">
                <a:solidFill>
                  <a:schemeClr val="tx1"/>
                </a:solidFill>
                <a:effectLst/>
                <a:latin typeface="GeoEditBold"/>
              </a:rPr>
            </a:br>
            <a:br>
              <a:rPr lang="es-MX" sz="800" b="0" i="0" dirty="0">
                <a:solidFill>
                  <a:schemeClr val="tx1"/>
                </a:solidFill>
                <a:effectLst/>
                <a:latin typeface="GeoEditBold"/>
              </a:rPr>
            </a:br>
            <a:r>
              <a:rPr lang="es-MX" sz="1200" b="0" i="0" dirty="0">
                <a:solidFill>
                  <a:schemeClr val="tx1"/>
                </a:solidFill>
                <a:effectLst/>
                <a:latin typeface="Georgia" panose="02040502050405020303" pitchFamily="18" charset="0"/>
              </a:rPr>
              <a:t>La palabra </a:t>
            </a:r>
            <a:r>
              <a:rPr lang="es-MX" sz="1200" b="1" i="0" dirty="0">
                <a:solidFill>
                  <a:schemeClr val="tx1"/>
                </a:solidFill>
                <a:effectLst/>
                <a:latin typeface="Georgia" panose="02040502050405020303" pitchFamily="18" charset="0"/>
              </a:rPr>
              <a:t>“ética” proviene del griego </a:t>
            </a:r>
            <a:r>
              <a:rPr lang="es-MX" sz="1200" b="1" i="1" dirty="0">
                <a:solidFill>
                  <a:schemeClr val="tx1"/>
                </a:solidFill>
                <a:effectLst/>
                <a:latin typeface="Georgia" panose="02040502050405020303" pitchFamily="18" charset="0"/>
              </a:rPr>
              <a:t>ethos </a:t>
            </a:r>
            <a:r>
              <a:rPr lang="es-MX" sz="1200" b="1" i="0" dirty="0">
                <a:solidFill>
                  <a:schemeClr val="tx1"/>
                </a:solidFill>
                <a:effectLst/>
                <a:latin typeface="Georgia" panose="02040502050405020303" pitchFamily="18" charset="0"/>
              </a:rPr>
              <a:t>y significa carácter, comportamiento.</a:t>
            </a:r>
            <a:r>
              <a:rPr lang="es-MX" sz="1200" b="0" i="0" dirty="0">
                <a:solidFill>
                  <a:schemeClr val="tx1"/>
                </a:solidFill>
                <a:effectLst/>
                <a:latin typeface="Georgia" panose="02040502050405020303" pitchFamily="18" charset="0"/>
              </a:rPr>
              <a:t> En </a:t>
            </a:r>
            <a:r>
              <a:rPr lang="es-MX" sz="1200" b="0" i="0" u="none" strike="noStrike" dirty="0">
                <a:solidFill>
                  <a:schemeClr val="tx1"/>
                </a:solidFill>
                <a:effectLst/>
                <a:latin typeface="Georgia" panose="02040502050405020303" pitchFamily="18" charset="0"/>
                <a:hlinkClick r:id="rId4">
                  <a:extLst>
                    <a:ext uri="{A12FA001-AC4F-418D-AE19-62706E023703}">
                      <ahyp:hlinkClr xmlns:ahyp="http://schemas.microsoft.com/office/drawing/2018/hyperlinkcolor" val="tx"/>
                    </a:ext>
                  </a:extLst>
                </a:hlinkClick>
              </a:rPr>
              <a:t>filosofía</a:t>
            </a:r>
            <a:r>
              <a:rPr lang="es-MX" sz="1200" b="0" i="0" dirty="0">
                <a:solidFill>
                  <a:schemeClr val="tx1"/>
                </a:solidFill>
                <a:effectLst/>
                <a:latin typeface="Georgia" panose="02040502050405020303" pitchFamily="18" charset="0"/>
              </a:rPr>
              <a:t>, las reflexiones sobre este tema comenzaron en la antigüedad, en el debate de los ensayos de célebres filósofos como Platón, </a:t>
            </a:r>
            <a:r>
              <a:rPr lang="es-MX" sz="1200" b="0" i="0" u="none" strike="noStrike" dirty="0">
                <a:solidFill>
                  <a:schemeClr val="tx1"/>
                </a:solidFill>
                <a:effectLst/>
                <a:latin typeface="Georgia" panose="02040502050405020303" pitchFamily="18" charset="0"/>
                <a:hlinkClick r:id="rId5">
                  <a:extLst>
                    <a:ext uri="{A12FA001-AC4F-418D-AE19-62706E023703}">
                      <ahyp:hlinkClr xmlns:ahyp="http://schemas.microsoft.com/office/drawing/2018/hyperlinkcolor" val="tx"/>
                    </a:ext>
                  </a:extLst>
                </a:hlinkClick>
              </a:rPr>
              <a:t>Aristóteles</a:t>
            </a:r>
            <a:r>
              <a:rPr lang="es-MX" sz="1200" b="0" i="0" dirty="0">
                <a:solidFill>
                  <a:schemeClr val="tx1"/>
                </a:solidFill>
                <a:effectLst/>
                <a:latin typeface="Georgia" panose="02040502050405020303" pitchFamily="18" charset="0"/>
              </a:rPr>
              <a:t> y Demócrito. </a:t>
            </a:r>
            <a:br>
              <a:rPr lang="es-MX" sz="1200" b="0" i="0" dirty="0">
                <a:solidFill>
                  <a:schemeClr val="tx1"/>
                </a:solidFill>
                <a:effectLst/>
                <a:latin typeface="Georgia" panose="02040502050405020303" pitchFamily="18" charset="0"/>
              </a:rPr>
            </a:br>
            <a:br>
              <a:rPr lang="es-MX" sz="1200" b="0" i="0" dirty="0">
                <a:solidFill>
                  <a:schemeClr val="tx1"/>
                </a:solidFill>
                <a:effectLst/>
                <a:latin typeface="Georgia" panose="02040502050405020303" pitchFamily="18" charset="0"/>
              </a:rPr>
            </a:br>
            <a:r>
              <a:rPr lang="es-MX" sz="1200" b="0" i="0" dirty="0">
                <a:solidFill>
                  <a:schemeClr val="tx1"/>
                </a:solidFill>
                <a:effectLst/>
                <a:latin typeface="Georgia" panose="02040502050405020303" pitchFamily="18" charset="0"/>
              </a:rPr>
              <a:t>Aristóteles, en particular, asoció el comportamiento ético al medio para alcanzar la felicidad, según su ensayo</a:t>
            </a:r>
            <a:r>
              <a:rPr lang="es-MX" sz="1200" b="0" i="1" dirty="0">
                <a:solidFill>
                  <a:schemeClr val="tx1"/>
                </a:solidFill>
                <a:effectLst/>
                <a:latin typeface="Georgia" panose="02040502050405020303" pitchFamily="18" charset="0"/>
              </a:rPr>
              <a:t> Ética a Nicómaco</a:t>
            </a:r>
            <a:r>
              <a:rPr lang="es-MX" sz="1200" b="0" i="0" dirty="0">
                <a:solidFill>
                  <a:schemeClr val="tx1"/>
                </a:solidFill>
                <a:effectLst/>
                <a:latin typeface="Georgia" panose="02040502050405020303" pitchFamily="18" charset="0"/>
              </a:rPr>
              <a:t>.</a:t>
            </a:r>
            <a:br>
              <a:rPr lang="es-MX" sz="1200" b="0" i="0" dirty="0">
                <a:solidFill>
                  <a:schemeClr val="tx1"/>
                </a:solidFill>
                <a:effectLst/>
                <a:latin typeface="Georgia" panose="02040502050405020303" pitchFamily="18" charset="0"/>
              </a:rPr>
            </a:br>
            <a:br>
              <a:rPr lang="es-MX" sz="1200" b="0" i="0" dirty="0">
                <a:solidFill>
                  <a:schemeClr val="tx1"/>
                </a:solidFill>
                <a:effectLst/>
                <a:latin typeface="Georgia" panose="02040502050405020303" pitchFamily="18" charset="0"/>
              </a:rPr>
            </a:br>
            <a:r>
              <a:rPr lang="es-MX" sz="1200" b="1" i="0" dirty="0">
                <a:solidFill>
                  <a:schemeClr val="tx1"/>
                </a:solidFill>
                <a:effectLst/>
                <a:latin typeface="Georgia" panose="02040502050405020303" pitchFamily="18" charset="0"/>
              </a:rPr>
              <a:t>Este conocimiento, sin embargo, no siempre es el mismo y puede variar según la sociedad, el individuo o la situación</a:t>
            </a:r>
            <a:r>
              <a:rPr lang="es-MX" sz="1200" b="0" i="0" dirty="0">
                <a:solidFill>
                  <a:schemeClr val="tx1"/>
                </a:solidFill>
                <a:effectLst/>
                <a:latin typeface="Georgia" panose="02040502050405020303" pitchFamily="18" charset="0"/>
              </a:rPr>
              <a:t>. El filósofo español contemporáneo Fernando Savater, en su libro titulado </a:t>
            </a:r>
            <a:r>
              <a:rPr lang="es-MX" sz="1200" b="0" i="1" dirty="0">
                <a:solidFill>
                  <a:schemeClr val="tx1"/>
                </a:solidFill>
                <a:effectLst/>
                <a:latin typeface="Georgia" panose="02040502050405020303" pitchFamily="18" charset="0"/>
              </a:rPr>
              <a:t>Ética para Amador </a:t>
            </a:r>
            <a:r>
              <a:rPr lang="es-MX" sz="1200" b="0" i="0" dirty="0">
                <a:solidFill>
                  <a:schemeClr val="tx1"/>
                </a:solidFill>
                <a:effectLst/>
                <a:latin typeface="Georgia" panose="02040502050405020303" pitchFamily="18" charset="0"/>
              </a:rPr>
              <a:t>ejemplifica: “La mentira generalmente es algo malo, porque destruye la confianza en la palabra y causa enemistad entre las personas; pero a veces puede parecer útil o beneficioso ment</a:t>
            </a:r>
            <a:r>
              <a:rPr lang="es-MX" sz="1200" b="0" i="0" dirty="0">
                <a:solidFill>
                  <a:srgbClr val="333333"/>
                </a:solidFill>
                <a:effectLst/>
                <a:latin typeface="Georgia" panose="02040502050405020303" pitchFamily="18" charset="0"/>
              </a:rPr>
              <a:t>ir para obtener alguna ventaja, o incluso para hacer un favor a alguien”.</a:t>
            </a:r>
          </a:p>
        </p:txBody>
      </p:sp>
    </p:spTree>
    <p:extLst>
      <p:ext uri="{BB962C8B-B14F-4D97-AF65-F5344CB8AC3E}">
        <p14:creationId xmlns:p14="http://schemas.microsoft.com/office/powerpoint/2010/main" val="2602728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4" descr="Icono&#10;&#10;Descripción generada automáticamente con confianza baja"/>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04" name="Google Shape;104;p4"/>
          <p:cNvSpPr txBox="1">
            <a:spLocks noGrp="1"/>
          </p:cNvSpPr>
          <p:nvPr>
            <p:ph type="title"/>
          </p:nvPr>
        </p:nvSpPr>
        <p:spPr>
          <a:xfrm>
            <a:off x="422629" y="1526064"/>
            <a:ext cx="5379049" cy="2470148"/>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375F68"/>
              </a:buClr>
              <a:buSzPts val="1200"/>
              <a:buFont typeface="Avenir"/>
              <a:buNone/>
            </a:pPr>
            <a:r>
              <a:rPr lang="es-MX" sz="1200" b="0" i="0" dirty="0">
                <a:solidFill>
                  <a:schemeClr val="tx1"/>
                </a:solidFill>
                <a:effectLst/>
                <a:latin typeface="Montserrat" panose="00000500000000000000" pitchFamily="2" charset="0"/>
              </a:rPr>
              <a:t>Los estudios éticos se dividen en tres ramas principales:</a:t>
            </a:r>
            <a:br>
              <a:rPr lang="es-MX" sz="1200" b="0" i="0" dirty="0">
                <a:solidFill>
                  <a:schemeClr val="tx1"/>
                </a:solidFill>
                <a:effectLst/>
                <a:latin typeface="Montserrat" panose="00000500000000000000" pitchFamily="2" charset="0"/>
              </a:rPr>
            </a:br>
            <a:br>
              <a:rPr lang="es-MX" sz="1200" b="0" i="0" dirty="0">
                <a:solidFill>
                  <a:schemeClr val="tx1"/>
                </a:solidFill>
                <a:effectLst/>
                <a:latin typeface="Montserrat" panose="00000500000000000000" pitchFamily="2" charset="0"/>
              </a:rPr>
            </a:br>
            <a:br>
              <a:rPr lang="es-MX" sz="1200" b="0" i="0" dirty="0">
                <a:solidFill>
                  <a:schemeClr val="tx1"/>
                </a:solidFill>
                <a:effectLst/>
                <a:latin typeface="Montserrat" panose="00000500000000000000" pitchFamily="2" charset="0"/>
              </a:rPr>
            </a:br>
            <a:br>
              <a:rPr lang="es-MX" sz="1200" b="0" i="0" dirty="0">
                <a:solidFill>
                  <a:schemeClr val="tx1"/>
                </a:solidFill>
                <a:effectLst/>
                <a:latin typeface="Montserrat" panose="00000500000000000000" pitchFamily="2" charset="0"/>
              </a:rPr>
            </a:br>
            <a:r>
              <a:rPr lang="es-MX" sz="1200" b="1" i="0" dirty="0">
                <a:solidFill>
                  <a:schemeClr val="tx1"/>
                </a:solidFill>
                <a:effectLst/>
                <a:latin typeface="Montserrat" panose="00000500000000000000" pitchFamily="2" charset="0"/>
              </a:rPr>
              <a:t>La metaética</a:t>
            </a:r>
            <a:r>
              <a:rPr lang="es-MX" sz="1200" b="0" i="0" dirty="0">
                <a:solidFill>
                  <a:schemeClr val="tx1"/>
                </a:solidFill>
                <a:effectLst/>
                <a:latin typeface="Montserrat" panose="00000500000000000000" pitchFamily="2" charset="0"/>
              </a:rPr>
              <a:t>. Estudia la naturaleza, origen y significado de los conceptos éticos básicos. Por ejemplo, la pregunta por la felicidad.</a:t>
            </a:r>
            <a:br>
              <a:rPr lang="es-MX" sz="1200" b="0" i="0" dirty="0">
                <a:solidFill>
                  <a:schemeClr val="tx1"/>
                </a:solidFill>
                <a:effectLst/>
                <a:latin typeface="Montserrat" panose="00000500000000000000" pitchFamily="2" charset="0"/>
              </a:rPr>
            </a:br>
            <a:br>
              <a:rPr lang="es-MX" sz="1200" b="0" i="0" dirty="0">
                <a:solidFill>
                  <a:schemeClr val="tx1"/>
                </a:solidFill>
                <a:effectLst/>
                <a:latin typeface="Montserrat" panose="00000500000000000000" pitchFamily="2" charset="0"/>
              </a:rPr>
            </a:br>
            <a:br>
              <a:rPr lang="es-MX" sz="1200" b="0" i="0" dirty="0">
                <a:solidFill>
                  <a:schemeClr val="tx1"/>
                </a:solidFill>
                <a:effectLst/>
                <a:latin typeface="Montserrat" panose="00000500000000000000" pitchFamily="2" charset="0"/>
              </a:rPr>
            </a:br>
            <a:r>
              <a:rPr lang="es-MX" sz="1200" b="1" i="0" dirty="0">
                <a:solidFill>
                  <a:schemeClr val="tx1"/>
                </a:solidFill>
                <a:effectLst/>
                <a:latin typeface="Montserrat" panose="00000500000000000000" pitchFamily="2" charset="0"/>
              </a:rPr>
              <a:t>La ética normativa</a:t>
            </a:r>
            <a:r>
              <a:rPr lang="es-MX" sz="1200" b="0" i="0" dirty="0">
                <a:solidFill>
                  <a:schemeClr val="tx1"/>
                </a:solidFill>
                <a:effectLst/>
                <a:latin typeface="Montserrat" panose="00000500000000000000" pitchFamily="2" charset="0"/>
              </a:rPr>
              <a:t>. Estudia e interpreta los principios que rigen a los sistemas que regulan la conducta humana. Por ejemplo, los códigos civiles.</a:t>
            </a:r>
            <a:br>
              <a:rPr lang="es-MX" sz="1200" b="0" i="0" dirty="0">
                <a:solidFill>
                  <a:schemeClr val="tx1"/>
                </a:solidFill>
                <a:effectLst/>
                <a:latin typeface="Montserrat" panose="00000500000000000000" pitchFamily="2" charset="0"/>
              </a:rPr>
            </a:br>
            <a:br>
              <a:rPr lang="es-MX" sz="1200" b="0" i="0" dirty="0">
                <a:solidFill>
                  <a:schemeClr val="tx1"/>
                </a:solidFill>
                <a:effectLst/>
                <a:latin typeface="Montserrat" panose="00000500000000000000" pitchFamily="2" charset="0"/>
              </a:rPr>
            </a:br>
            <a:br>
              <a:rPr lang="es-MX" sz="1200" b="0" i="0" dirty="0">
                <a:solidFill>
                  <a:schemeClr val="tx1"/>
                </a:solidFill>
                <a:effectLst/>
                <a:latin typeface="Montserrat" panose="00000500000000000000" pitchFamily="2" charset="0"/>
              </a:rPr>
            </a:br>
            <a:r>
              <a:rPr lang="es-MX" sz="1200" b="1" i="0" dirty="0">
                <a:solidFill>
                  <a:schemeClr val="tx1"/>
                </a:solidFill>
                <a:effectLst/>
                <a:latin typeface="Montserrat" panose="00000500000000000000" pitchFamily="2" charset="0"/>
              </a:rPr>
              <a:t>La ética aplicada</a:t>
            </a:r>
            <a:r>
              <a:rPr lang="es-MX" sz="1200" b="0" i="0" dirty="0">
                <a:solidFill>
                  <a:schemeClr val="tx1"/>
                </a:solidFill>
                <a:effectLst/>
                <a:latin typeface="Montserrat" panose="00000500000000000000" pitchFamily="2" charset="0"/>
              </a:rPr>
              <a:t>. Estudia e interpreta casos y controversias éticas específicas de la vida real. Por ejemplo, las disputas en torno al consumo animal.</a:t>
            </a:r>
            <a:br>
              <a:rPr lang="es-MX" sz="1200" b="0" i="0" dirty="0">
                <a:solidFill>
                  <a:schemeClr val="tx1"/>
                </a:solidFill>
                <a:effectLst/>
                <a:latin typeface="Montserrat" panose="00000500000000000000" pitchFamily="2" charset="0"/>
              </a:rPr>
            </a:br>
            <a:br>
              <a:rPr lang="es-MX" sz="1200" b="0" i="0" dirty="0">
                <a:solidFill>
                  <a:schemeClr val="tx1"/>
                </a:solidFill>
                <a:effectLst/>
                <a:latin typeface="Montserrat" panose="00000500000000000000" pitchFamily="2" charset="0"/>
              </a:rPr>
            </a:br>
            <a:br>
              <a:rPr lang="es-MX" sz="1200" b="0" i="0" dirty="0">
                <a:solidFill>
                  <a:schemeClr val="tx1"/>
                </a:solidFill>
                <a:effectLst/>
                <a:latin typeface="Montserrat" panose="00000500000000000000" pitchFamily="2" charset="0"/>
              </a:rPr>
            </a:br>
            <a:r>
              <a:rPr lang="es-MX" sz="1200" b="0" i="0" dirty="0">
                <a:solidFill>
                  <a:schemeClr val="tx1"/>
                </a:solidFill>
                <a:effectLst/>
                <a:latin typeface="Montserrat" panose="00000500000000000000" pitchFamily="2" charset="0"/>
              </a:rPr>
              <a:t>La ética no se limita al ejercicio filosófico, sino que también</a:t>
            </a:r>
            <a:r>
              <a:rPr lang="es-MX" sz="1200" b="1" i="0" dirty="0">
                <a:solidFill>
                  <a:schemeClr val="tx1"/>
                </a:solidFill>
                <a:effectLst/>
                <a:latin typeface="Montserrat" panose="00000500000000000000" pitchFamily="2" charset="0"/>
              </a:rPr>
              <a:t> participa en </a:t>
            </a:r>
            <a:br>
              <a:rPr lang="es-MX" sz="1200" b="1" i="0" dirty="0">
                <a:solidFill>
                  <a:schemeClr val="tx1"/>
                </a:solidFill>
                <a:effectLst/>
                <a:latin typeface="Montserrat" panose="00000500000000000000" pitchFamily="2" charset="0"/>
              </a:rPr>
            </a:br>
            <a:r>
              <a:rPr lang="es-MX" sz="1200" b="1" i="0" dirty="0">
                <a:solidFill>
                  <a:schemeClr val="tx1"/>
                </a:solidFill>
                <a:effectLst/>
                <a:latin typeface="Montserrat" panose="00000500000000000000" pitchFamily="2" charset="0"/>
              </a:rPr>
              <a:t>el campo profesional de otras ciencias y disciplinas</a:t>
            </a:r>
            <a:r>
              <a:rPr lang="es-MX" sz="1200" b="0" i="0" dirty="0">
                <a:solidFill>
                  <a:schemeClr val="tx1"/>
                </a:solidFill>
                <a:effectLst/>
                <a:latin typeface="Montserrat" panose="00000500000000000000" pitchFamily="2" charset="0"/>
              </a:rPr>
              <a:t>, como la medicina, la </a:t>
            </a:r>
            <a:r>
              <a:rPr lang="es-MX" sz="1200" b="0" i="0" dirty="0">
                <a:solidFill>
                  <a:schemeClr val="tx1"/>
                </a:solidFill>
                <a:effectLst/>
                <a:latin typeface="Montserrat" panose="00000500000000000000" pitchFamily="2" charset="0"/>
                <a:hlinkClick r:id="rId4">
                  <a:extLst>
                    <a:ext uri="{A12FA001-AC4F-418D-AE19-62706E023703}">
                      <ahyp:hlinkClr xmlns:ahyp="http://schemas.microsoft.com/office/drawing/2018/hyperlinkcolor" val="tx"/>
                    </a:ext>
                  </a:extLst>
                </a:hlinkClick>
              </a:rPr>
              <a:t>economía</a:t>
            </a:r>
            <a:r>
              <a:rPr lang="es-MX" sz="1200" b="0" i="0" dirty="0">
                <a:solidFill>
                  <a:schemeClr val="tx1"/>
                </a:solidFill>
                <a:effectLst/>
                <a:latin typeface="Montserrat" panose="00000500000000000000" pitchFamily="2" charset="0"/>
              </a:rPr>
              <a:t>, la </a:t>
            </a:r>
            <a:r>
              <a:rPr lang="es-MX" sz="1200" b="0" i="0" dirty="0">
                <a:solidFill>
                  <a:schemeClr val="tx1"/>
                </a:solidFill>
                <a:effectLst/>
                <a:latin typeface="Montserrat" panose="00000500000000000000" pitchFamily="2" charset="0"/>
                <a:hlinkClick r:id="rId5">
                  <a:extLst>
                    <a:ext uri="{A12FA001-AC4F-418D-AE19-62706E023703}">
                      <ahyp:hlinkClr xmlns:ahyp="http://schemas.microsoft.com/office/drawing/2018/hyperlinkcolor" val="tx"/>
                    </a:ext>
                  </a:extLst>
                </a:hlinkClick>
              </a:rPr>
              <a:t>política</a:t>
            </a:r>
            <a:r>
              <a:rPr lang="es-MX" sz="1200" b="0" i="0" dirty="0">
                <a:solidFill>
                  <a:schemeClr val="tx1"/>
                </a:solidFill>
                <a:effectLst/>
                <a:latin typeface="Montserrat" panose="00000500000000000000" pitchFamily="2" charset="0"/>
              </a:rPr>
              <a:t> o la </a:t>
            </a:r>
            <a:r>
              <a:rPr lang="es-MX" sz="1200" b="0" i="0" dirty="0">
                <a:solidFill>
                  <a:schemeClr val="tx1"/>
                </a:solidFill>
                <a:effectLst/>
                <a:latin typeface="Montserrat" panose="00000500000000000000" pitchFamily="2" charset="0"/>
                <a:hlinkClick r:id="rId6">
                  <a:extLst>
                    <a:ext uri="{A12FA001-AC4F-418D-AE19-62706E023703}">
                      <ahyp:hlinkClr xmlns:ahyp="http://schemas.microsoft.com/office/drawing/2018/hyperlinkcolor" val="tx"/>
                    </a:ext>
                  </a:extLst>
                </a:hlinkClick>
              </a:rPr>
              <a:t>psicología</a:t>
            </a:r>
            <a:r>
              <a:rPr lang="es-MX" sz="1200" b="0" i="0" dirty="0">
                <a:solidFill>
                  <a:schemeClr val="tx1"/>
                </a:solidFill>
                <a:effectLst/>
                <a:latin typeface="Montserrat" panose="00000500000000000000" pitchFamily="2" charset="0"/>
              </a:rPr>
              <a:t>.</a:t>
            </a:r>
            <a:br>
              <a:rPr lang="es-MX" sz="1200" b="0" i="0" dirty="0">
                <a:solidFill>
                  <a:schemeClr val="tx1"/>
                </a:solidFill>
                <a:effectLst/>
                <a:latin typeface="Montserrat" panose="00000500000000000000" pitchFamily="2" charset="0"/>
              </a:rPr>
            </a:br>
            <a:br>
              <a:rPr lang="es-MX" sz="1200" b="0" i="0" dirty="0">
                <a:solidFill>
                  <a:schemeClr val="tx1"/>
                </a:solidFill>
                <a:effectLst/>
                <a:latin typeface="Montserrat" panose="00000500000000000000" pitchFamily="2" charset="0"/>
              </a:rPr>
            </a:br>
            <a:br>
              <a:rPr lang="es-MX" sz="1200" b="0" i="0" dirty="0">
                <a:solidFill>
                  <a:schemeClr val="tx1"/>
                </a:solidFill>
                <a:effectLst/>
                <a:latin typeface="Montserrat" panose="00000500000000000000" pitchFamily="2" charset="0"/>
              </a:rPr>
            </a:br>
            <a:br>
              <a:rPr lang="es-MX" sz="1200" b="0" i="0" dirty="0">
                <a:solidFill>
                  <a:srgbClr val="000000"/>
                </a:solidFill>
                <a:effectLst/>
                <a:latin typeface="Montserrat" panose="00000500000000000000" pitchFamily="2" charset="0"/>
              </a:rPr>
            </a:br>
            <a:br>
              <a:rPr lang="es-MX" sz="1200" b="0" i="0" dirty="0">
                <a:solidFill>
                  <a:srgbClr val="000000"/>
                </a:solidFill>
                <a:effectLst/>
                <a:latin typeface="Montserrat" panose="00000500000000000000" pitchFamily="2" charset="0"/>
              </a:rPr>
            </a:br>
            <a:br>
              <a:rPr lang="es-MX" sz="1200" b="0" i="0" dirty="0">
                <a:solidFill>
                  <a:schemeClr val="tx1"/>
                </a:solidFill>
                <a:effectLst/>
                <a:latin typeface="Montserrat" panose="00000500000000000000" pitchFamily="2" charset="0"/>
              </a:rPr>
            </a:br>
            <a:br>
              <a:rPr lang="es-MX" sz="1200" b="0" i="0" dirty="0">
                <a:solidFill>
                  <a:schemeClr val="tx1"/>
                </a:solidFill>
                <a:effectLst/>
                <a:latin typeface="Montserrat" panose="00000500000000000000" pitchFamily="2" charset="0"/>
              </a:rPr>
            </a:br>
            <a:br>
              <a:rPr lang="es-MX" sz="700" b="0" i="0" dirty="0">
                <a:solidFill>
                  <a:schemeClr val="tx1"/>
                </a:solidFill>
                <a:effectLst/>
                <a:latin typeface="Montserrat" panose="00000500000000000000" pitchFamily="2" charset="0"/>
              </a:rPr>
            </a:br>
            <a:r>
              <a:rPr lang="es-MX" sz="700" b="0" i="0" dirty="0">
                <a:solidFill>
                  <a:schemeClr val="tx1"/>
                </a:solidFill>
                <a:effectLst/>
                <a:latin typeface="Montserrat" panose="00000500000000000000" pitchFamily="2" charset="0"/>
              </a:rPr>
              <a:t>Fuente: </a:t>
            </a:r>
            <a:r>
              <a:rPr lang="es-MX" sz="700" b="0" i="0" dirty="0">
                <a:solidFill>
                  <a:schemeClr val="tx1"/>
                </a:solidFill>
                <a:effectLst/>
                <a:latin typeface="Montserrat" panose="00000500000000000000" pitchFamily="2" charset="0"/>
                <a:hlinkClick r:id="rId7">
                  <a:extLst>
                    <a:ext uri="{A12FA001-AC4F-418D-AE19-62706E023703}">
                      <ahyp:hlinkClr xmlns:ahyp="http://schemas.microsoft.com/office/drawing/2018/hyperlinkcolor" val="tx"/>
                    </a:ext>
                  </a:extLst>
                </a:hlinkClick>
              </a:rPr>
              <a:t>https://concepto.de/etica/#ixzz82JQHJZmW</a:t>
            </a:r>
            <a:endParaRPr sz="1200" dirty="0"/>
          </a:p>
        </p:txBody>
      </p:sp>
    </p:spTree>
    <p:extLst>
      <p:ext uri="{BB962C8B-B14F-4D97-AF65-F5344CB8AC3E}">
        <p14:creationId xmlns:p14="http://schemas.microsoft.com/office/powerpoint/2010/main" val="25259620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4" descr="Icono&#10;&#10;Descripción generada automáticamente con confianza baja"/>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04" name="Google Shape;104;p4"/>
          <p:cNvSpPr txBox="1">
            <a:spLocks noGrp="1"/>
          </p:cNvSpPr>
          <p:nvPr>
            <p:ph type="title"/>
          </p:nvPr>
        </p:nvSpPr>
        <p:spPr>
          <a:xfrm>
            <a:off x="422629" y="1526064"/>
            <a:ext cx="5379049" cy="247014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375F68"/>
              </a:buClr>
              <a:buSzPts val="1200"/>
              <a:buFont typeface="Avenir"/>
              <a:buNone/>
            </a:pPr>
            <a:r>
              <a:rPr lang="es-MX" sz="1200" b="0" i="0" dirty="0">
                <a:solidFill>
                  <a:srgbClr val="333333"/>
                </a:solidFill>
                <a:effectLst/>
                <a:latin typeface="Georgia" panose="02040502050405020303" pitchFamily="18" charset="0"/>
              </a:rPr>
              <a:t>“¿Es mejor decirle al enfermo de cáncer incurable la verdad sobre su estado, o hay que engañarlo para que viva sus últimas horas sin angustias? Mentir no nos conviene, es malo, pero a veces parece que termina siendo bueno”.</a:t>
            </a:r>
            <a:br>
              <a:rPr lang="es-MX" sz="1200" b="0" i="0" dirty="0">
                <a:solidFill>
                  <a:srgbClr val="333333"/>
                </a:solidFill>
                <a:effectLst/>
                <a:latin typeface="Georgia" panose="02040502050405020303" pitchFamily="18" charset="0"/>
              </a:rPr>
            </a:br>
            <a:br>
              <a:rPr lang="es-MX" sz="1200" b="0" i="0" dirty="0">
                <a:solidFill>
                  <a:srgbClr val="333333"/>
                </a:solidFill>
                <a:effectLst/>
                <a:latin typeface="Georgia" panose="02040502050405020303" pitchFamily="18" charset="0"/>
              </a:rPr>
            </a:br>
            <a:r>
              <a:rPr lang="es-MX" sz="1200" b="0" i="0" dirty="0">
                <a:solidFill>
                  <a:srgbClr val="333333"/>
                </a:solidFill>
                <a:effectLst/>
                <a:latin typeface="Georgia" panose="02040502050405020303" pitchFamily="18" charset="0"/>
              </a:rPr>
              <a:t>Además, la ética </a:t>
            </a:r>
            <a:r>
              <a:rPr lang="es-MX" sz="1200" b="1" i="0" dirty="0">
                <a:solidFill>
                  <a:srgbClr val="333333"/>
                </a:solidFill>
                <a:effectLst/>
                <a:latin typeface="Georgia" panose="02040502050405020303" pitchFamily="18" charset="0"/>
              </a:rPr>
              <a:t>también orienta el orden jurídico y legal de las naciones</a:t>
            </a:r>
            <a:r>
              <a:rPr lang="es-MX" sz="1200" b="0" i="0" dirty="0">
                <a:solidFill>
                  <a:srgbClr val="333333"/>
                </a:solidFill>
                <a:effectLst/>
                <a:latin typeface="Georgia" panose="02040502050405020303" pitchFamily="18" charset="0"/>
              </a:rPr>
              <a:t>. Según el filósofo alemán Leibniz (1646-1716), el Derecho y las leyes deben seguir tres preceptos éticos básicos: </a:t>
            </a:r>
            <a:r>
              <a:rPr lang="es-MX" sz="1200" b="1" i="0" dirty="0">
                <a:solidFill>
                  <a:srgbClr val="333333"/>
                </a:solidFill>
                <a:effectLst/>
                <a:latin typeface="Georgia" panose="02040502050405020303" pitchFamily="18" charset="0"/>
              </a:rPr>
              <a:t>no dañar a nadie; asignar a cada uno lo que le corresponde; vivir honestamente</a:t>
            </a:r>
            <a:r>
              <a:rPr lang="es-MX" sz="1200" b="0" i="0" dirty="0">
                <a:solidFill>
                  <a:srgbClr val="333333"/>
                </a:solidFill>
                <a:effectLst/>
                <a:latin typeface="Georgia" panose="02040502050405020303" pitchFamily="18" charset="0"/>
              </a:rPr>
              <a:t>. Por lo tanto, la organización y la seguridad de las sociedades también se basan en la ética.</a:t>
            </a:r>
            <a:endParaRPr sz="1200" dirty="0"/>
          </a:p>
        </p:txBody>
      </p:sp>
    </p:spTree>
    <p:extLst>
      <p:ext uri="{BB962C8B-B14F-4D97-AF65-F5344CB8AC3E}">
        <p14:creationId xmlns:p14="http://schemas.microsoft.com/office/powerpoint/2010/main" val="40703055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4" descr="Icono&#10;&#10;Descripción generada automáticamente con confianza baja"/>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04" name="Google Shape;104;p4"/>
          <p:cNvSpPr txBox="1">
            <a:spLocks noGrp="1"/>
          </p:cNvSpPr>
          <p:nvPr>
            <p:ph type="title"/>
          </p:nvPr>
        </p:nvSpPr>
        <p:spPr>
          <a:xfrm>
            <a:off x="422629" y="1526064"/>
            <a:ext cx="5379049" cy="2470148"/>
          </a:xfrm>
          <a:prstGeom prst="rect">
            <a:avLst/>
          </a:prstGeom>
          <a:noFill/>
          <a:ln>
            <a:noFill/>
          </a:ln>
        </p:spPr>
        <p:txBody>
          <a:bodyPr spcFirstLastPara="1" wrap="square" lIns="91425" tIns="45700" rIns="91425" bIns="45700" anchor="ctr" anchorCtr="0">
            <a:normAutofit/>
          </a:bodyPr>
          <a:lstStyle/>
          <a:p>
            <a:pPr algn="l"/>
            <a:r>
              <a:rPr lang="es-MX" sz="2800" b="1" i="0" dirty="0">
                <a:solidFill>
                  <a:srgbClr val="000000"/>
                </a:solidFill>
                <a:effectLst/>
                <a:latin typeface="Merriweather" panose="00000500000000000000" pitchFamily="2" charset="0"/>
              </a:rPr>
              <a:t>Código de ética</a:t>
            </a:r>
            <a:br>
              <a:rPr lang="es-MX" sz="1200" b="1" i="0" dirty="0">
                <a:solidFill>
                  <a:srgbClr val="000000"/>
                </a:solidFill>
                <a:effectLst/>
                <a:latin typeface="Merriweather" panose="00000500000000000000" pitchFamily="2" charset="0"/>
              </a:rPr>
            </a:br>
            <a:br>
              <a:rPr lang="es-MX" sz="1200" b="1" i="0" dirty="0">
                <a:solidFill>
                  <a:srgbClr val="000000"/>
                </a:solidFill>
                <a:effectLst/>
                <a:latin typeface="Merriweather" panose="00000500000000000000" pitchFamily="2" charset="0"/>
              </a:rPr>
            </a:br>
            <a:br>
              <a:rPr lang="es-MX" sz="1200" b="1" i="0" dirty="0">
                <a:solidFill>
                  <a:srgbClr val="000000"/>
                </a:solidFill>
                <a:effectLst/>
                <a:latin typeface="Merriweather" panose="00000500000000000000" pitchFamily="2" charset="0"/>
              </a:rPr>
            </a:br>
            <a:r>
              <a:rPr lang="es-MX" sz="1200" b="0" i="0" dirty="0">
                <a:solidFill>
                  <a:srgbClr val="000000"/>
                </a:solidFill>
                <a:effectLst/>
                <a:latin typeface="Merriweather" panose="00000500000000000000" pitchFamily="2" charset="0"/>
              </a:rPr>
              <a:t>Un código de ética o código deontológico es un documento que contiene los </a:t>
            </a:r>
            <a:r>
              <a:rPr lang="es-MX" sz="1200" b="1" i="0" dirty="0">
                <a:solidFill>
                  <a:srgbClr val="000000"/>
                </a:solidFill>
                <a:effectLst/>
                <a:latin typeface="Merriweather" panose="00000500000000000000" pitchFamily="2" charset="0"/>
              </a:rPr>
              <a:t>lineamientos y valores indispensables para el ejercicio ético de cualquier profesión colegiada</a:t>
            </a:r>
            <a:r>
              <a:rPr lang="es-MX" sz="1200" b="0" i="0" dirty="0">
                <a:solidFill>
                  <a:srgbClr val="000000"/>
                </a:solidFill>
                <a:effectLst/>
                <a:latin typeface="Merriweather" panose="00000500000000000000" pitchFamily="2" charset="0"/>
              </a:rPr>
              <a:t>.</a:t>
            </a:r>
            <a:br>
              <a:rPr lang="es-MX" sz="1200" b="0" i="0" dirty="0">
                <a:solidFill>
                  <a:srgbClr val="000000"/>
                </a:solidFill>
                <a:effectLst/>
                <a:latin typeface="Merriweather" panose="00000500000000000000" pitchFamily="2" charset="0"/>
              </a:rPr>
            </a:br>
            <a:br>
              <a:rPr lang="es-MX" sz="1200" b="0" i="0" dirty="0">
                <a:solidFill>
                  <a:srgbClr val="000000"/>
                </a:solidFill>
                <a:effectLst/>
                <a:latin typeface="Merriweather" panose="00000500000000000000" pitchFamily="2" charset="0"/>
              </a:rPr>
            </a:br>
            <a:r>
              <a:rPr lang="es-MX" sz="1200" b="0" i="0" dirty="0">
                <a:solidFill>
                  <a:srgbClr val="000000"/>
                </a:solidFill>
                <a:effectLst/>
                <a:latin typeface="Merriweather" panose="00000500000000000000" pitchFamily="2" charset="0"/>
              </a:rPr>
              <a:t>En la mayoría de los casos se trata de fórmulas normativas y de responsabilidad, a las que debe ceñirse cualquier profesional que quiera ejercer de manera moral su profesión.</a:t>
            </a:r>
            <a:endParaRPr sz="1200" dirty="0">
              <a:latin typeface="Merriweather" panose="00000500000000000000" pitchFamily="2" charset="0"/>
            </a:endParaRPr>
          </a:p>
        </p:txBody>
      </p:sp>
      <p:pic>
        <p:nvPicPr>
          <p:cNvPr id="5" name="Imagen 4">
            <a:extLst>
              <a:ext uri="{FF2B5EF4-FFF2-40B4-BE49-F238E27FC236}">
                <a16:creationId xmlns:a16="http://schemas.microsoft.com/office/drawing/2014/main" id="{D65F0FE1-3048-EC49-B7B0-5913535F1671}"/>
              </a:ext>
            </a:extLst>
          </p:cNvPr>
          <p:cNvPicPr>
            <a:picLocks noChangeAspect="1"/>
          </p:cNvPicPr>
          <p:nvPr/>
        </p:nvPicPr>
        <p:blipFill>
          <a:blip r:embed="rId4"/>
          <a:stretch>
            <a:fillRect/>
          </a:stretch>
        </p:blipFill>
        <p:spPr>
          <a:xfrm>
            <a:off x="3594387" y="835710"/>
            <a:ext cx="2629920" cy="1380708"/>
          </a:xfrm>
          <a:prstGeom prst="rect">
            <a:avLst/>
          </a:prstGeom>
        </p:spPr>
      </p:pic>
    </p:spTree>
    <p:extLst>
      <p:ext uri="{BB962C8B-B14F-4D97-AF65-F5344CB8AC3E}">
        <p14:creationId xmlns:p14="http://schemas.microsoft.com/office/powerpoint/2010/main" val="35739704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4" descr="Icono&#10;&#10;Descripción generada automáticamente con confianza baja"/>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04" name="Google Shape;104;p4"/>
          <p:cNvSpPr txBox="1">
            <a:spLocks noGrp="1"/>
          </p:cNvSpPr>
          <p:nvPr>
            <p:ph type="title"/>
          </p:nvPr>
        </p:nvSpPr>
        <p:spPr>
          <a:xfrm>
            <a:off x="260050" y="295007"/>
            <a:ext cx="4352590" cy="434816"/>
          </a:xfrm>
          <a:prstGeom prst="rect">
            <a:avLst/>
          </a:prstGeom>
          <a:noFill/>
          <a:ln>
            <a:noFill/>
          </a:ln>
        </p:spPr>
        <p:txBody>
          <a:bodyPr spcFirstLastPara="1" wrap="square" lIns="91425" tIns="45700" rIns="91425" bIns="45700" anchor="ctr" anchorCtr="0">
            <a:normAutofit fontScale="90000"/>
          </a:bodyPr>
          <a:lstStyle/>
          <a:p>
            <a:pPr algn="l"/>
            <a:r>
              <a:rPr lang="es-CL" sz="1800" b="1" i="0" dirty="0">
                <a:solidFill>
                  <a:srgbClr val="000000"/>
                </a:solidFill>
                <a:effectLst/>
                <a:latin typeface="Montserrat" panose="00000500000000000000" pitchFamily="2" charset="0"/>
              </a:rPr>
              <a:t>Principales representantes de la ética</a:t>
            </a:r>
            <a:br>
              <a:rPr lang="es-CL" sz="900" b="1" i="0" dirty="0">
                <a:solidFill>
                  <a:srgbClr val="000000"/>
                </a:solidFill>
                <a:effectLst/>
                <a:latin typeface="Montserrat" panose="00000500000000000000" pitchFamily="2" charset="0"/>
              </a:rPr>
            </a:br>
            <a:br>
              <a:rPr lang="es-CL" sz="900" b="1" i="0" dirty="0">
                <a:solidFill>
                  <a:srgbClr val="000000"/>
                </a:solidFill>
                <a:effectLst/>
                <a:latin typeface="Montserrat" panose="00000500000000000000" pitchFamily="2" charset="0"/>
              </a:rPr>
            </a:br>
            <a:endParaRPr lang="es-CL" sz="900" b="1" i="0" dirty="0">
              <a:solidFill>
                <a:srgbClr val="000000"/>
              </a:solidFill>
              <a:effectLst/>
              <a:latin typeface="Montserrat" panose="00000500000000000000" pitchFamily="2" charset="0"/>
            </a:endParaRPr>
          </a:p>
        </p:txBody>
      </p:sp>
      <p:sp>
        <p:nvSpPr>
          <p:cNvPr id="2" name="Rectangle 1">
            <a:extLst>
              <a:ext uri="{FF2B5EF4-FFF2-40B4-BE49-F238E27FC236}">
                <a16:creationId xmlns:a16="http://schemas.microsoft.com/office/drawing/2014/main" id="{A6D926C4-D393-F39F-4961-6D8376B366D6}"/>
              </a:ext>
            </a:extLst>
          </p:cNvPr>
          <p:cNvSpPr>
            <a:spLocks noChangeArrowheads="1"/>
          </p:cNvSpPr>
          <p:nvPr/>
        </p:nvSpPr>
        <p:spPr bwMode="auto">
          <a:xfrm>
            <a:off x="300690" y="729823"/>
            <a:ext cx="6374411" cy="41549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marL="457200" eaLnBrk="0" fontAlgn="base" hangingPunct="0">
              <a:spcBef>
                <a:spcPct val="0"/>
              </a:spcBef>
              <a:spcAft>
                <a:spcPct val="0"/>
              </a:spcAft>
              <a:defRPr>
                <a:solidFill>
                  <a:schemeClr val="tx1"/>
                </a:solidFill>
                <a:latin typeface="Arial" panose="020B0604020202020204" pitchFamily="34" charset="0"/>
              </a:defRPr>
            </a:lvl2pPr>
            <a:lvl3pPr marL="914400" eaLnBrk="0" fontAlgn="base" hangingPunct="0">
              <a:spcBef>
                <a:spcPct val="0"/>
              </a:spcBef>
              <a:spcAft>
                <a:spcPct val="0"/>
              </a:spcAft>
              <a:defRPr>
                <a:solidFill>
                  <a:schemeClr val="tx1"/>
                </a:solidFill>
                <a:latin typeface="Arial" panose="020B0604020202020204" pitchFamily="34" charset="0"/>
              </a:defRPr>
            </a:lvl3pPr>
            <a:lvl4pPr marL="1371600" eaLnBrk="0" fontAlgn="base" hangingPunct="0">
              <a:spcBef>
                <a:spcPct val="0"/>
              </a:spcBef>
              <a:spcAft>
                <a:spcPct val="0"/>
              </a:spcAft>
              <a:defRPr>
                <a:solidFill>
                  <a:schemeClr val="tx1"/>
                </a:solidFill>
                <a:latin typeface="Arial" panose="020B0604020202020204" pitchFamily="34" charset="0"/>
              </a:defRPr>
            </a:lvl4pPr>
            <a:lvl5pPr marL="1828800" eaLnBrk="0" fontAlgn="base" hangingPunct="0">
              <a:spcBef>
                <a:spcPct val="0"/>
              </a:spcBef>
              <a:spcAft>
                <a:spcPct val="0"/>
              </a:spcAft>
              <a:defRPr>
                <a:solidFill>
                  <a:schemeClr val="tx1"/>
                </a:solidFill>
                <a:latin typeface="Arial" panose="020B0604020202020204" pitchFamily="34" charset="0"/>
              </a:defRPr>
            </a:lvl5pPr>
            <a:lvl6pPr marL="2286000" eaLnBrk="0" fontAlgn="base" hangingPunct="0">
              <a:spcBef>
                <a:spcPct val="0"/>
              </a:spcBef>
              <a:spcAft>
                <a:spcPct val="0"/>
              </a:spcAft>
              <a:defRPr>
                <a:solidFill>
                  <a:schemeClr val="tx1"/>
                </a:solidFill>
                <a:latin typeface="Arial" panose="020B0604020202020204" pitchFamily="34" charset="0"/>
              </a:defRPr>
            </a:lvl6pPr>
            <a:lvl7pPr marL="2743200" eaLnBrk="0" fontAlgn="base" hangingPunct="0">
              <a:spcBef>
                <a:spcPct val="0"/>
              </a:spcBef>
              <a:spcAft>
                <a:spcPct val="0"/>
              </a:spcAft>
              <a:defRPr>
                <a:solidFill>
                  <a:schemeClr val="tx1"/>
                </a:solidFill>
                <a:latin typeface="Arial" panose="020B0604020202020204" pitchFamily="34" charset="0"/>
              </a:defRPr>
            </a:lvl7pPr>
            <a:lvl8pPr marL="3200400" eaLnBrk="0" fontAlgn="base" hangingPunct="0">
              <a:spcBef>
                <a:spcPct val="0"/>
              </a:spcBef>
              <a:spcAft>
                <a:spcPct val="0"/>
              </a:spcAft>
              <a:defRPr>
                <a:solidFill>
                  <a:schemeClr val="tx1"/>
                </a:solidFill>
                <a:latin typeface="Arial" panose="020B0604020202020204" pitchFamily="34" charset="0"/>
              </a:defRPr>
            </a:lvl8pPr>
            <a:lvl9pPr marL="3657600"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s-CL" altLang="es-CL" sz="1200" b="1" i="0" u="none" strike="noStrike" cap="none" normalizeH="0" baseline="0" dirty="0">
                <a:ln>
                  <a:noFill/>
                </a:ln>
                <a:effectLst/>
                <a:latin typeface="Avenir"/>
              </a:rPr>
              <a:t>Sócrates</a:t>
            </a:r>
            <a:r>
              <a:rPr kumimoji="0" lang="es-CL" altLang="es-CL" sz="1200" b="0" i="0" u="none" strike="noStrike" cap="none" normalizeH="0" baseline="0" dirty="0">
                <a:ln>
                  <a:noFill/>
                </a:ln>
                <a:effectLst/>
                <a:latin typeface="Avenir"/>
              </a:rPr>
              <a:t>. Sin haber dejado escritos propios, conocemos la obra de este filósofo a través de los testimonios de sus discípulos, como Platón. Sostuvo que la virtud es una sola, determinada por la existencia de valores absolutos y universales como el bien, la justicia y la felicidad.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CL" altLang="es-CL" sz="1200" b="1" i="0" u="none" strike="noStrike" cap="none" normalizeH="0" baseline="0" dirty="0">
                <a:ln>
                  <a:noFill/>
                </a:ln>
                <a:effectLst/>
                <a:latin typeface="Avenir"/>
              </a:rPr>
              <a:t>Platón</a:t>
            </a:r>
            <a:r>
              <a:rPr kumimoji="0" lang="es-CL" altLang="es-CL" sz="1200" b="0" i="0" u="none" strike="noStrike" cap="none" normalizeH="0" baseline="0" dirty="0">
                <a:ln>
                  <a:noFill/>
                </a:ln>
                <a:effectLst/>
                <a:latin typeface="Avenir"/>
              </a:rPr>
              <a:t>. Discípulo de Sócrates, sistematizó a los universales socráticos como ideas inteligibles, únicas e inmutables, según las cuales todo el mundo sensible debe conducirse.</a:t>
            </a:r>
            <a:r>
              <a:rPr kumimoji="0" lang="es-CL" altLang="es-CL" sz="1200" b="1" i="0" u="none" strike="noStrike" cap="none" normalizeH="0" baseline="0" dirty="0">
                <a:ln>
                  <a:noFill/>
                </a:ln>
                <a:effectLst/>
                <a:latin typeface="Avenir"/>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CL" altLang="es-CL" sz="1200" b="1" i="0" u="none" strike="noStrike" cap="none" normalizeH="0" baseline="0" dirty="0">
                <a:ln>
                  <a:noFill/>
                </a:ln>
                <a:effectLst/>
                <a:latin typeface="Avenir"/>
              </a:rPr>
              <a:t>Aristóteles</a:t>
            </a:r>
            <a:r>
              <a:rPr kumimoji="0" lang="es-CL" altLang="es-CL" sz="1200" b="0" i="0" u="none" strike="noStrike" cap="none" normalizeH="0" baseline="0" dirty="0">
                <a:ln>
                  <a:noFill/>
                </a:ln>
                <a:effectLst/>
                <a:latin typeface="Avenir"/>
              </a:rPr>
              <a:t>. Continuador y crítico de Platón, escribió la </a:t>
            </a:r>
            <a:r>
              <a:rPr kumimoji="0" lang="es-CL" altLang="es-CL" sz="1200" b="0" i="1" u="none" strike="noStrike" cap="none" normalizeH="0" baseline="0" dirty="0">
                <a:ln>
                  <a:noFill/>
                </a:ln>
                <a:effectLst/>
                <a:latin typeface="Avenir"/>
              </a:rPr>
              <a:t>Ética Nicomáquea</a:t>
            </a:r>
            <a:r>
              <a:rPr kumimoji="0" lang="es-CL" altLang="es-CL" sz="1200" b="0" i="0" u="none" strike="noStrike" cap="none" normalizeH="0" baseline="0" dirty="0">
                <a:ln>
                  <a:noFill/>
                </a:ln>
                <a:effectLst/>
                <a:latin typeface="Avenir"/>
              </a:rPr>
              <a:t> o </a:t>
            </a:r>
            <a:r>
              <a:rPr kumimoji="0" lang="es-CL" altLang="es-CL" sz="1200" b="0" i="1" u="none" strike="noStrike" cap="none" normalizeH="0" baseline="0" dirty="0">
                <a:ln>
                  <a:noFill/>
                </a:ln>
                <a:effectLst/>
                <a:latin typeface="Avenir"/>
              </a:rPr>
              <a:t>Ética para Nicómaco</a:t>
            </a:r>
            <a:r>
              <a:rPr kumimoji="0" lang="es-CL" altLang="es-CL" sz="1200" b="0" i="0" u="none" strike="noStrike" cap="none" normalizeH="0" baseline="0" dirty="0">
                <a:ln>
                  <a:noFill/>
                </a:ln>
                <a:effectLst/>
                <a:latin typeface="Avenir"/>
              </a:rPr>
              <a:t>, que es considerado como primer tratado ético-moral de la historia occidental.</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CL" altLang="es-CL" sz="1200" b="1" i="0" u="none" strike="noStrike" cap="none" normalizeH="0" baseline="0" dirty="0">
                <a:ln>
                  <a:noFill/>
                </a:ln>
                <a:effectLst/>
                <a:latin typeface="Avenir"/>
              </a:rPr>
              <a:t>San Agustín</a:t>
            </a:r>
            <a:r>
              <a:rPr kumimoji="0" lang="es-CL" altLang="es-CL" sz="1200" b="0" i="0" u="none" strike="noStrike" cap="none" normalizeH="0" baseline="0" dirty="0">
                <a:ln>
                  <a:noFill/>
                </a:ln>
                <a:effectLst/>
                <a:latin typeface="Avenir"/>
              </a:rPr>
              <a:t>. Doctor de la Iglesia católica, apostólica y romana, enfatizó la interioridad como experiencia propia para llegar a Dios y al amor entendido como caridad y cuidado del prójimo.</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CL" altLang="es-CL" sz="1200" b="1" i="0" u="none" strike="noStrike" cap="none" normalizeH="0" baseline="0" dirty="0">
                <a:ln>
                  <a:noFill/>
                </a:ln>
                <a:effectLst/>
                <a:latin typeface="Avenir"/>
              </a:rPr>
              <a:t>Santo Tomás de Aquino</a:t>
            </a:r>
            <a:r>
              <a:rPr kumimoji="0" lang="es-CL" altLang="es-CL" sz="1200" b="0" i="0" u="none" strike="noStrike" cap="none" normalizeH="0" baseline="0" dirty="0">
                <a:ln>
                  <a:noFill/>
                </a:ln>
                <a:effectLst/>
                <a:latin typeface="Avenir"/>
              </a:rPr>
              <a:t>. Nacido en el siglo XIII, fue quizás el intelectual más importante de la Edad Media, quien integró las enseñanzas de la iglesia Católica con la </a:t>
            </a:r>
            <a:r>
              <a:rPr kumimoji="0" lang="es-CL" altLang="es-CL" sz="1200" b="0" i="0" u="none" strike="noStrike" cap="none" normalizeH="0" baseline="0" dirty="0">
                <a:ln>
                  <a:noFill/>
                </a:ln>
                <a:effectLst/>
                <a:latin typeface="Avenir"/>
                <a:hlinkClick r:id="rId4">
                  <a:extLst>
                    <a:ext uri="{A12FA001-AC4F-418D-AE19-62706E023703}">
                      <ahyp:hlinkClr xmlns:ahyp="http://schemas.microsoft.com/office/drawing/2018/hyperlinkcolor" val="tx"/>
                    </a:ext>
                  </a:extLst>
                </a:hlinkClick>
              </a:rPr>
              <a:t>filosofía</a:t>
            </a:r>
            <a:r>
              <a:rPr kumimoji="0" lang="es-CL" altLang="es-CL" sz="1200" b="0" i="0" u="none" strike="noStrike" cap="none" normalizeH="0" baseline="0" dirty="0">
                <a:ln>
                  <a:noFill/>
                </a:ln>
                <a:effectLst/>
                <a:latin typeface="Avenir"/>
              </a:rPr>
              <a:t> y el pensamiento de Aristóteles, y colocó a la teología como </a:t>
            </a:r>
            <a:r>
              <a:rPr kumimoji="0" lang="es-CL" altLang="es-CL" sz="1200" b="0" i="0" u="none" strike="noStrike" cap="none" normalizeH="0" baseline="0" dirty="0">
                <a:ln>
                  <a:noFill/>
                </a:ln>
                <a:effectLst/>
                <a:latin typeface="Avenir"/>
                <a:hlinkClick r:id="rId5">
                  <a:extLst>
                    <a:ext uri="{A12FA001-AC4F-418D-AE19-62706E023703}">
                      <ahyp:hlinkClr xmlns:ahyp="http://schemas.microsoft.com/office/drawing/2018/hyperlinkcolor" val="tx"/>
                    </a:ext>
                  </a:extLst>
                </a:hlinkClick>
              </a:rPr>
              <a:t>metafísica</a:t>
            </a:r>
            <a:r>
              <a:rPr kumimoji="0" lang="es-CL" altLang="es-CL" sz="1200" b="0" i="0" u="none" strike="noStrike" cap="none" normalizeH="0" baseline="0" dirty="0">
                <a:ln>
                  <a:noFill/>
                </a:ln>
                <a:effectLst/>
                <a:latin typeface="Avenir"/>
              </a:rPr>
              <a:t> primera.</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CL" altLang="es-CL" sz="1200" b="1" i="0" u="none" strike="noStrike" cap="none" normalizeH="0" baseline="0" dirty="0">
                <a:ln>
                  <a:noFill/>
                </a:ln>
                <a:effectLst/>
                <a:latin typeface="Avenir"/>
              </a:rPr>
              <a:t>Immanuel Kant</a:t>
            </a:r>
            <a:r>
              <a:rPr kumimoji="0" lang="es-CL" altLang="es-CL" sz="1200" b="0" i="0" u="none" strike="noStrike" cap="none" normalizeH="0" baseline="0" dirty="0">
                <a:ln>
                  <a:noFill/>
                </a:ln>
                <a:effectLst/>
                <a:latin typeface="Avenir"/>
              </a:rPr>
              <a:t>. Filósofo alemán, su ética es uno de los sistemas más formales de toda la historia filosófica. Autor del imperativo categórico, postuló la idea de un mandato moral interno incondicional, universal y único.</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CL" altLang="es-CL" sz="1200" b="1" i="0" u="none" strike="noStrike" cap="none" normalizeH="0" baseline="0" dirty="0">
                <a:ln>
                  <a:noFill/>
                </a:ln>
                <a:effectLst/>
                <a:latin typeface="Avenir"/>
              </a:rPr>
              <a:t>John Stuart Mill</a:t>
            </a:r>
            <a:r>
              <a:rPr kumimoji="0" lang="es-CL" altLang="es-CL" sz="1200" b="0" i="0" u="none" strike="noStrike" cap="none" normalizeH="0" baseline="0" dirty="0">
                <a:ln>
                  <a:noFill/>
                </a:ln>
                <a:effectLst/>
                <a:latin typeface="Avenir"/>
              </a:rPr>
              <a:t>. Uno de los padres del Utilitarismo, propuso un sistema ético basado en la idea de la felicidad como el bien absoluto y compartido por todos los hombres, Según ese sistema, la felicidad era aquel bien que más afectaba a los miembros de una sociedad.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CL" altLang="es-CL" sz="1200" b="1" i="0" u="none" strike="noStrike" cap="none" normalizeH="0" baseline="0" dirty="0">
                <a:ln>
                  <a:noFill/>
                </a:ln>
                <a:effectLst/>
                <a:latin typeface="Avenir"/>
              </a:rPr>
              <a:t>Jean-Paul Sartre</a:t>
            </a:r>
            <a:r>
              <a:rPr kumimoji="0" lang="es-CL" altLang="es-CL" sz="1200" b="0" i="0" u="none" strike="noStrike" cap="none" normalizeH="0" baseline="0" dirty="0">
                <a:ln>
                  <a:noFill/>
                </a:ln>
                <a:effectLst/>
                <a:latin typeface="Avenir"/>
              </a:rPr>
              <a:t>. Padre del existencialismo, se encargó de derrumbar los </a:t>
            </a:r>
            <a:r>
              <a:rPr kumimoji="0" lang="es-CL" altLang="es-CL" sz="1200" b="0" i="0" u="none" strike="noStrike" cap="none" normalizeH="0" baseline="0" dirty="0">
                <a:ln>
                  <a:noFill/>
                </a:ln>
                <a:effectLst/>
                <a:latin typeface="Avenir"/>
                <a:hlinkClick r:id="rId6">
                  <a:extLst>
                    <a:ext uri="{A12FA001-AC4F-418D-AE19-62706E023703}">
                      <ahyp:hlinkClr xmlns:ahyp="http://schemas.microsoft.com/office/drawing/2018/hyperlinkcolor" val="tx"/>
                    </a:ext>
                  </a:extLst>
                </a:hlinkClick>
              </a:rPr>
              <a:t>valores morales</a:t>
            </a:r>
            <a:r>
              <a:rPr kumimoji="0" lang="es-CL" altLang="es-CL" sz="1200" b="0" i="0" u="none" strike="noStrike" cap="none" normalizeH="0" baseline="0" dirty="0">
                <a:ln>
                  <a:noFill/>
                </a:ln>
                <a:effectLst/>
                <a:latin typeface="Avenir"/>
              </a:rPr>
              <a:t> y </a:t>
            </a:r>
            <a:r>
              <a:rPr kumimoji="0" lang="es-CL" altLang="es-CL" sz="1200" b="0" i="0" u="none" strike="noStrike" cap="none" normalizeH="0" baseline="0" dirty="0">
                <a:ln>
                  <a:noFill/>
                </a:ln>
                <a:effectLst/>
                <a:latin typeface="Avenir"/>
                <a:hlinkClick r:id="rId7">
                  <a:extLst>
                    <a:ext uri="{A12FA001-AC4F-418D-AE19-62706E023703}">
                      <ahyp:hlinkClr xmlns:ahyp="http://schemas.microsoft.com/office/drawing/2018/hyperlinkcolor" val="tx"/>
                    </a:ext>
                  </a:extLst>
                </a:hlinkClick>
              </a:rPr>
              <a:t>éticos</a:t>
            </a:r>
            <a:r>
              <a:rPr kumimoji="0" lang="es-CL" altLang="es-CL" sz="1200" b="0" i="0" u="none" strike="noStrike" cap="none" normalizeH="0" baseline="0" dirty="0">
                <a:ln>
                  <a:noFill/>
                </a:ln>
                <a:effectLst/>
                <a:latin typeface="Avenir"/>
              </a:rPr>
              <a:t> que le precedieron y presentó la idea de la responsabilidad propia como máxima responsabilidad hacia el resto de los hombres.</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s-CL" altLang="es-CL" sz="1200" b="0" i="0" u="none" strike="noStrike" cap="none" normalizeH="0" baseline="0" dirty="0">
              <a:ln>
                <a:noFill/>
              </a:ln>
              <a:solidFill>
                <a:srgbClr val="000000"/>
              </a:solidFill>
              <a:effectLst/>
              <a:latin typeface="Avenir"/>
            </a:endParaRPr>
          </a:p>
        </p:txBody>
      </p:sp>
    </p:spTree>
    <p:extLst>
      <p:ext uri="{BB962C8B-B14F-4D97-AF65-F5344CB8AC3E}">
        <p14:creationId xmlns:p14="http://schemas.microsoft.com/office/powerpoint/2010/main" val="16028201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4" descr="Icono&#10;&#10;Descripción generada automáticamente con confianza baja"/>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04" name="Google Shape;104;p4"/>
          <p:cNvSpPr txBox="1">
            <a:spLocks noGrp="1"/>
          </p:cNvSpPr>
          <p:nvPr>
            <p:ph type="title"/>
          </p:nvPr>
        </p:nvSpPr>
        <p:spPr>
          <a:xfrm>
            <a:off x="422629" y="1526064"/>
            <a:ext cx="5379049" cy="2470148"/>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rgbClr val="375F68"/>
              </a:buClr>
              <a:buSzPts val="1200"/>
              <a:buFont typeface="Avenir"/>
              <a:buNone/>
            </a:pPr>
            <a:r>
              <a:rPr lang="es-MX" sz="2800" b="1" i="0" dirty="0">
                <a:solidFill>
                  <a:srgbClr val="333333"/>
                </a:solidFill>
                <a:effectLst/>
                <a:latin typeface="Georgia" panose="02040502050405020303" pitchFamily="18" charset="0"/>
              </a:rPr>
              <a:t>La moral</a:t>
            </a:r>
            <a:br>
              <a:rPr lang="es-MX" sz="2800" b="1" i="0" dirty="0">
                <a:solidFill>
                  <a:srgbClr val="333333"/>
                </a:solidFill>
                <a:effectLst/>
                <a:latin typeface="Georgia" panose="02040502050405020303" pitchFamily="18" charset="0"/>
              </a:rPr>
            </a:br>
            <a:br>
              <a:rPr lang="es-MX" sz="2800" b="1" i="0" dirty="0">
                <a:solidFill>
                  <a:srgbClr val="333333"/>
                </a:solidFill>
                <a:effectLst/>
                <a:latin typeface="Georgia" panose="02040502050405020303" pitchFamily="18" charset="0"/>
              </a:rPr>
            </a:br>
            <a:br>
              <a:rPr lang="es-MX" sz="1400" b="0" i="0" dirty="0">
                <a:solidFill>
                  <a:srgbClr val="333333"/>
                </a:solidFill>
                <a:effectLst/>
                <a:latin typeface="Georgia" panose="02040502050405020303" pitchFamily="18" charset="0"/>
              </a:rPr>
            </a:br>
            <a:br>
              <a:rPr lang="es-MX" sz="1400" b="0" i="0" dirty="0">
                <a:solidFill>
                  <a:srgbClr val="333333"/>
                </a:solidFill>
                <a:effectLst/>
                <a:latin typeface="Georgia" panose="02040502050405020303" pitchFamily="18" charset="0"/>
              </a:rPr>
            </a:br>
            <a:r>
              <a:rPr lang="es-MX" sz="1400" b="0" i="0" dirty="0">
                <a:solidFill>
                  <a:srgbClr val="333333"/>
                </a:solidFill>
                <a:effectLst/>
                <a:latin typeface="Georgia" panose="02040502050405020303" pitchFamily="18" charset="0"/>
              </a:rPr>
              <a:t>Co</a:t>
            </a:r>
            <a:r>
              <a:rPr lang="es-MX" sz="1400" b="0" i="0" dirty="0">
                <a:solidFill>
                  <a:srgbClr val="404040"/>
                </a:solidFill>
                <a:effectLst/>
                <a:latin typeface="Open Sans" panose="020B0606030504020204" pitchFamily="34" charset="0"/>
              </a:rPr>
              <a:t>njunto de </a:t>
            </a:r>
            <a:r>
              <a:rPr lang="es-MX" sz="1400" b="1" i="0" dirty="0">
                <a:solidFill>
                  <a:srgbClr val="404040"/>
                </a:solidFill>
                <a:effectLst/>
                <a:latin typeface="Open Sans" panose="020B0606030504020204" pitchFamily="34" charset="0"/>
              </a:rPr>
              <a:t>normas</a:t>
            </a:r>
            <a:r>
              <a:rPr lang="es-MX" sz="1400" b="0" i="0" dirty="0">
                <a:solidFill>
                  <a:srgbClr val="404040"/>
                </a:solidFill>
                <a:effectLst/>
                <a:latin typeface="Open Sans" panose="020B0606030504020204" pitchFamily="34" charset="0"/>
              </a:rPr>
              <a:t>, </a:t>
            </a:r>
            <a:r>
              <a:rPr lang="es-MX" sz="1400" b="1" i="0" dirty="0">
                <a:solidFill>
                  <a:srgbClr val="404040"/>
                </a:solidFill>
                <a:effectLst/>
                <a:latin typeface="Open Sans" panose="020B0606030504020204" pitchFamily="34" charset="0"/>
              </a:rPr>
              <a:t>valores</a:t>
            </a:r>
            <a:r>
              <a:rPr lang="es-MX" sz="1400" b="0" i="0" dirty="0">
                <a:solidFill>
                  <a:srgbClr val="404040"/>
                </a:solidFill>
                <a:effectLst/>
                <a:latin typeface="Open Sans" panose="020B0606030504020204" pitchFamily="34" charset="0"/>
              </a:rPr>
              <a:t> </a:t>
            </a:r>
            <a:r>
              <a:rPr lang="es-MX" sz="1400" b="1" i="0" dirty="0">
                <a:solidFill>
                  <a:srgbClr val="404040"/>
                </a:solidFill>
                <a:effectLst/>
                <a:latin typeface="Open Sans" panose="020B0606030504020204" pitchFamily="34" charset="0"/>
              </a:rPr>
              <a:t>y creencias</a:t>
            </a:r>
            <a:r>
              <a:rPr lang="es-MX" sz="1400" b="0" i="0" dirty="0">
                <a:solidFill>
                  <a:srgbClr val="404040"/>
                </a:solidFill>
                <a:effectLst/>
                <a:latin typeface="Open Sans" panose="020B0606030504020204" pitchFamily="34" charset="0"/>
              </a:rPr>
              <a:t> </a:t>
            </a:r>
            <a:r>
              <a:rPr lang="es-MX" sz="1400" b="1" i="0" dirty="0">
                <a:solidFill>
                  <a:srgbClr val="404040"/>
                </a:solidFill>
                <a:effectLst/>
                <a:latin typeface="Open Sans" panose="020B0606030504020204" pitchFamily="34" charset="0"/>
              </a:rPr>
              <a:t>existentes y aceptadas en una</a:t>
            </a:r>
            <a:r>
              <a:rPr lang="es-MX" sz="1400" b="0" i="0" dirty="0">
                <a:solidFill>
                  <a:srgbClr val="404040"/>
                </a:solidFill>
                <a:effectLst/>
                <a:latin typeface="Open Sans" panose="020B0606030504020204" pitchFamily="34" charset="0"/>
              </a:rPr>
              <a:t> </a:t>
            </a:r>
            <a:r>
              <a:rPr lang="es-MX" sz="1400" b="1" i="0" dirty="0">
                <a:solidFill>
                  <a:srgbClr val="404040"/>
                </a:solidFill>
                <a:effectLst/>
                <a:latin typeface="Open Sans" panose="020B0606030504020204" pitchFamily="34" charset="0"/>
              </a:rPr>
              <a:t>sociedad</a:t>
            </a:r>
            <a:r>
              <a:rPr lang="es-MX" sz="1400" b="0" i="0" dirty="0">
                <a:solidFill>
                  <a:srgbClr val="404040"/>
                </a:solidFill>
                <a:effectLst/>
                <a:latin typeface="Open Sans" panose="020B0606030504020204" pitchFamily="34" charset="0"/>
              </a:rPr>
              <a:t> que sirven de modelo de conducta y valoración para establecer lo que está bien o está mal.</a:t>
            </a:r>
            <a:br>
              <a:rPr lang="es-MX" sz="1400" b="0" i="0" dirty="0">
                <a:solidFill>
                  <a:srgbClr val="404040"/>
                </a:solidFill>
                <a:effectLst/>
                <a:latin typeface="Open Sans" panose="020B0606030504020204" pitchFamily="34" charset="0"/>
              </a:rPr>
            </a:br>
            <a:br>
              <a:rPr lang="es-MX" sz="1400" b="0" i="0" dirty="0">
                <a:solidFill>
                  <a:srgbClr val="404040"/>
                </a:solidFill>
                <a:effectLst/>
                <a:latin typeface="Open Sans" panose="020B0606030504020204" pitchFamily="34" charset="0"/>
              </a:rPr>
            </a:br>
            <a:r>
              <a:rPr lang="es-MX" sz="1400" b="0" i="0" dirty="0">
                <a:solidFill>
                  <a:srgbClr val="404040"/>
                </a:solidFill>
                <a:effectLst/>
                <a:latin typeface="Open Sans" panose="020B0606030504020204" pitchFamily="34" charset="0"/>
              </a:rPr>
              <a:t>A nivel filosófico y cultural, se ocupa de conceptos relativos a la conducta del ser humano dentro de una sociedad, como el bien y el mal.</a:t>
            </a:r>
            <a:endParaRPr sz="1400" dirty="0"/>
          </a:p>
        </p:txBody>
      </p:sp>
      <p:pic>
        <p:nvPicPr>
          <p:cNvPr id="3" name="Imagen 2">
            <a:extLst>
              <a:ext uri="{FF2B5EF4-FFF2-40B4-BE49-F238E27FC236}">
                <a16:creationId xmlns:a16="http://schemas.microsoft.com/office/drawing/2014/main" id="{942F369B-7E77-7AA2-BCDC-DDE875FF5EE4}"/>
              </a:ext>
            </a:extLst>
          </p:cNvPr>
          <p:cNvPicPr>
            <a:picLocks noChangeAspect="1"/>
          </p:cNvPicPr>
          <p:nvPr/>
        </p:nvPicPr>
        <p:blipFill>
          <a:blip r:embed="rId4"/>
          <a:stretch>
            <a:fillRect/>
          </a:stretch>
        </p:blipFill>
        <p:spPr>
          <a:xfrm>
            <a:off x="3112153" y="490655"/>
            <a:ext cx="2752573" cy="1911509"/>
          </a:xfrm>
          <a:prstGeom prst="rect">
            <a:avLst/>
          </a:prstGeom>
        </p:spPr>
      </p:pic>
    </p:spTree>
    <p:extLst>
      <p:ext uri="{BB962C8B-B14F-4D97-AF65-F5344CB8AC3E}">
        <p14:creationId xmlns:p14="http://schemas.microsoft.com/office/powerpoint/2010/main" val="812535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p5" descr="Patrón de fondo&#10;&#10;Descripción generada automáticamente"/>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10" name="Google Shape;110;p5"/>
          <p:cNvSpPr txBox="1">
            <a:spLocks noGrp="1"/>
          </p:cNvSpPr>
          <p:nvPr>
            <p:ph type="title"/>
          </p:nvPr>
        </p:nvSpPr>
        <p:spPr>
          <a:xfrm>
            <a:off x="483589" y="1529400"/>
            <a:ext cx="5379049" cy="2470148"/>
          </a:xfrm>
          <a:prstGeom prst="rect">
            <a:avLst/>
          </a:prstGeom>
          <a:noFill/>
          <a:ln>
            <a:noFill/>
          </a:ln>
        </p:spPr>
        <p:txBody>
          <a:bodyPr spcFirstLastPara="1" wrap="square" lIns="91425" tIns="45700" rIns="91425" bIns="45700" anchor="ctr" anchorCtr="0">
            <a:noAutofit/>
          </a:bodyPr>
          <a:lstStyle/>
          <a:p>
            <a:r>
              <a:rPr lang="es-MX" sz="2400" b="1" i="0" dirty="0">
                <a:solidFill>
                  <a:srgbClr val="000000"/>
                </a:solidFill>
                <a:effectLst/>
                <a:latin typeface="Montserrat" panose="00000500000000000000" pitchFamily="2" charset="0"/>
              </a:rPr>
              <a:t>Ética y moral</a:t>
            </a:r>
            <a:br>
              <a:rPr lang="es-MX" sz="1200" b="1" i="0" dirty="0">
                <a:solidFill>
                  <a:srgbClr val="000000"/>
                </a:solidFill>
                <a:effectLst/>
                <a:latin typeface="Montserrat" panose="00000500000000000000" pitchFamily="2" charset="0"/>
              </a:rPr>
            </a:br>
            <a:br>
              <a:rPr lang="es-MX" sz="1200" b="1" i="0" dirty="0">
                <a:solidFill>
                  <a:srgbClr val="000000"/>
                </a:solidFill>
                <a:effectLst/>
                <a:latin typeface="Montserrat" panose="00000500000000000000" pitchFamily="2" charset="0"/>
              </a:rPr>
            </a:br>
            <a:br>
              <a:rPr lang="es-MX" sz="1200" b="1" i="0" dirty="0">
                <a:solidFill>
                  <a:srgbClr val="000000"/>
                </a:solidFill>
                <a:effectLst/>
                <a:latin typeface="Montserrat" panose="00000500000000000000" pitchFamily="2" charset="0"/>
              </a:rPr>
            </a:br>
            <a:br>
              <a:rPr lang="es-MX" sz="1200" b="1" i="0" dirty="0">
                <a:solidFill>
                  <a:srgbClr val="000000"/>
                </a:solidFill>
                <a:effectLst/>
                <a:latin typeface="Montserrat" panose="00000500000000000000" pitchFamily="2" charset="0"/>
              </a:rPr>
            </a:br>
            <a:r>
              <a:rPr lang="es-MX" sz="1200" b="0" i="0" dirty="0">
                <a:solidFill>
                  <a:schemeClr val="tx1"/>
                </a:solidFill>
                <a:effectLst/>
                <a:latin typeface="Montserrat" panose="00000500000000000000" pitchFamily="2" charset="0"/>
              </a:rPr>
              <a:t>La ética y la moral son </a:t>
            </a:r>
            <a:r>
              <a:rPr lang="es-MX" sz="1200" b="1" i="0" dirty="0">
                <a:solidFill>
                  <a:schemeClr val="tx1"/>
                </a:solidFill>
                <a:effectLst/>
                <a:latin typeface="Montserrat" panose="00000500000000000000" pitchFamily="2" charset="0"/>
              </a:rPr>
              <a:t>conceptos estrechamente relacionados que, sin embargo, no significan lo mismo</a:t>
            </a:r>
            <a:r>
              <a:rPr lang="es-MX" sz="1200" b="0" i="0" dirty="0">
                <a:solidFill>
                  <a:schemeClr val="tx1"/>
                </a:solidFill>
                <a:effectLst/>
                <a:latin typeface="Montserrat" panose="00000500000000000000" pitchFamily="2" charset="0"/>
              </a:rPr>
              <a:t>. La distinción más simple entre ellos es que la ética es la disciplina que estudia la moral, es decir, que reflexiona sobre los problemas morales.</a:t>
            </a:r>
            <a:br>
              <a:rPr lang="es-MX" sz="1200" b="0" i="0" dirty="0">
                <a:solidFill>
                  <a:schemeClr val="tx1"/>
                </a:solidFill>
                <a:effectLst/>
                <a:latin typeface="Montserrat" panose="00000500000000000000" pitchFamily="2" charset="0"/>
              </a:rPr>
            </a:br>
            <a:br>
              <a:rPr lang="es-MX" sz="1200" b="0" i="0" dirty="0">
                <a:solidFill>
                  <a:schemeClr val="tx1"/>
                </a:solidFill>
                <a:effectLst/>
                <a:latin typeface="Montserrat" panose="00000500000000000000" pitchFamily="2" charset="0"/>
              </a:rPr>
            </a:br>
            <a:br>
              <a:rPr lang="es-MX" sz="1200" b="0" i="0" dirty="0">
                <a:solidFill>
                  <a:schemeClr val="tx1"/>
                </a:solidFill>
                <a:effectLst/>
                <a:latin typeface="Montserrat" panose="00000500000000000000" pitchFamily="2" charset="0"/>
              </a:rPr>
            </a:br>
            <a:r>
              <a:rPr lang="es-MX" sz="1200" b="1" i="0" dirty="0">
                <a:solidFill>
                  <a:schemeClr val="tx1"/>
                </a:solidFill>
                <a:effectLst/>
                <a:latin typeface="Montserrat" panose="00000500000000000000" pitchFamily="2" charset="0"/>
              </a:rPr>
              <a:t>La moral es el conjunto de reglas y dilemas que regulan el comportamiento humano</a:t>
            </a:r>
            <a:r>
              <a:rPr lang="es-MX" sz="1200" b="0" i="0" dirty="0">
                <a:solidFill>
                  <a:schemeClr val="tx1"/>
                </a:solidFill>
                <a:effectLst/>
                <a:latin typeface="Montserrat" panose="00000500000000000000" pitchFamily="2" charset="0"/>
              </a:rPr>
              <a:t> dentro de un determinado contexto o </a:t>
            </a:r>
            <a:r>
              <a:rPr lang="es-MX" sz="1200" b="0" i="0" dirty="0">
                <a:solidFill>
                  <a:schemeClr val="tx1"/>
                </a:solidFill>
                <a:effectLst/>
                <a:latin typeface="Montserrat" panose="00000500000000000000" pitchFamily="2" charset="0"/>
                <a:hlinkClick r:id="rId4">
                  <a:extLst>
                    <a:ext uri="{A12FA001-AC4F-418D-AE19-62706E023703}">
                      <ahyp:hlinkClr xmlns:ahyp="http://schemas.microsoft.com/office/drawing/2018/hyperlinkcolor" val="tx"/>
                    </a:ext>
                  </a:extLst>
                </a:hlinkClick>
              </a:rPr>
              <a:t>sociedad</a:t>
            </a:r>
            <a:r>
              <a:rPr lang="es-MX" sz="1200" b="0" i="0" dirty="0">
                <a:solidFill>
                  <a:schemeClr val="tx1"/>
                </a:solidFill>
                <a:effectLst/>
                <a:latin typeface="Montserrat" panose="00000500000000000000" pitchFamily="2" charset="0"/>
              </a:rPr>
              <a:t>. La ética, por su parte, es una aproximación teórica que reflexiona a través de la razón y enuncia principios éticos que profundizan la naturaleza de los dilemas morales.</a:t>
            </a:r>
            <a:br>
              <a:rPr lang="es-MX" sz="1200" b="0" i="0" dirty="0">
                <a:solidFill>
                  <a:schemeClr val="tx1"/>
                </a:solidFill>
                <a:effectLst/>
                <a:latin typeface="Montserrat" panose="00000500000000000000" pitchFamily="2" charset="0"/>
              </a:rPr>
            </a:br>
            <a:r>
              <a:rPr lang="es-MX" sz="1200" b="0" i="0" dirty="0">
                <a:solidFill>
                  <a:schemeClr val="tx1"/>
                </a:solidFill>
                <a:effectLst/>
                <a:latin typeface="Montserrat" panose="00000500000000000000" pitchFamily="2" charset="0"/>
              </a:rPr>
              <a:t>Con frecuencia es la moral la que determina si una práctica es aceptada o no en una determinada sociedad, mientras que la ética es la que reflexiona sobre estas conductas.</a:t>
            </a:r>
            <a:br>
              <a:rPr lang="es-MX" sz="1200" b="0" i="0" dirty="0">
                <a:solidFill>
                  <a:schemeClr val="tx1"/>
                </a:solidFill>
                <a:effectLst/>
                <a:latin typeface="Montserrat" panose="00000500000000000000" pitchFamily="2" charset="0"/>
              </a:rPr>
            </a:br>
            <a:br>
              <a:rPr lang="es-MX" sz="1200" b="0" i="0" dirty="0">
                <a:solidFill>
                  <a:srgbClr val="000000"/>
                </a:solidFill>
                <a:effectLst/>
                <a:latin typeface="Montserrat" panose="00000500000000000000" pitchFamily="2" charset="0"/>
              </a:rPr>
            </a:br>
            <a:endParaRPr sz="1200" dirty="0">
              <a:solidFill>
                <a:schemeClr val="tx1"/>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4" descr="Icono&#10;&#10;Descripción generada automáticamente con confianza baja"/>
          <p:cNvPicPr preferRelativeResize="0"/>
          <p:nvPr/>
        </p:nvPicPr>
        <p:blipFill rotWithShape="1">
          <a:blip r:embed="rId3">
            <a:alphaModFix/>
          </a:blip>
          <a:srcRect/>
          <a:stretch/>
        </p:blipFill>
        <p:spPr>
          <a:xfrm>
            <a:off x="-1" y="5953"/>
            <a:ext cx="6894513" cy="5170885"/>
          </a:xfrm>
          <a:prstGeom prst="rect">
            <a:avLst/>
          </a:prstGeom>
          <a:noFill/>
          <a:ln>
            <a:noFill/>
          </a:ln>
        </p:spPr>
      </p:pic>
      <p:pic>
        <p:nvPicPr>
          <p:cNvPr id="3" name="Imagen 2">
            <a:extLst>
              <a:ext uri="{FF2B5EF4-FFF2-40B4-BE49-F238E27FC236}">
                <a16:creationId xmlns:a16="http://schemas.microsoft.com/office/drawing/2014/main" id="{846602E1-0CEE-4BAF-E0D5-224062DF978D}"/>
              </a:ext>
            </a:extLst>
          </p:cNvPr>
          <p:cNvPicPr>
            <a:picLocks noChangeAspect="1"/>
          </p:cNvPicPr>
          <p:nvPr/>
        </p:nvPicPr>
        <p:blipFill>
          <a:blip r:embed="rId4"/>
          <a:stretch>
            <a:fillRect/>
          </a:stretch>
        </p:blipFill>
        <p:spPr>
          <a:xfrm>
            <a:off x="274321" y="233680"/>
            <a:ext cx="5955558" cy="4071182"/>
          </a:xfrm>
          <a:prstGeom prst="rect">
            <a:avLst/>
          </a:prstGeom>
        </p:spPr>
      </p:pic>
    </p:spTree>
    <p:extLst>
      <p:ext uri="{BB962C8B-B14F-4D97-AF65-F5344CB8AC3E}">
        <p14:creationId xmlns:p14="http://schemas.microsoft.com/office/powerpoint/2010/main" val="15646621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pic>
        <p:nvPicPr>
          <p:cNvPr id="103" name="Google Shape;103;p4" descr="Icono&#10;&#10;Descripción generada automáticamente con confianza baja"/>
          <p:cNvPicPr preferRelativeResize="0"/>
          <p:nvPr/>
        </p:nvPicPr>
        <p:blipFill rotWithShape="1">
          <a:blip r:embed="rId3">
            <a:alphaModFix/>
          </a:blip>
          <a:srcRect/>
          <a:stretch/>
        </p:blipFill>
        <p:spPr>
          <a:xfrm>
            <a:off x="0" y="2976"/>
            <a:ext cx="6894513" cy="5170885"/>
          </a:xfrm>
          <a:prstGeom prst="rect">
            <a:avLst/>
          </a:prstGeom>
          <a:noFill/>
          <a:ln>
            <a:noFill/>
          </a:ln>
        </p:spPr>
      </p:pic>
      <p:sp>
        <p:nvSpPr>
          <p:cNvPr id="104" name="Google Shape;104;p4"/>
          <p:cNvSpPr txBox="1">
            <a:spLocks noGrp="1"/>
          </p:cNvSpPr>
          <p:nvPr>
            <p:ph type="title"/>
          </p:nvPr>
        </p:nvSpPr>
        <p:spPr>
          <a:xfrm>
            <a:off x="422629" y="1526064"/>
            <a:ext cx="5379049" cy="2470148"/>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375F68"/>
              </a:buClr>
              <a:buSzPts val="1200"/>
              <a:buFont typeface="Avenir"/>
              <a:buNone/>
            </a:pPr>
            <a:r>
              <a:rPr lang="es-MX" sz="1600" b="0" i="0" dirty="0">
                <a:solidFill>
                  <a:srgbClr val="333333"/>
                </a:solidFill>
                <a:effectLst/>
                <a:latin typeface="Avenir"/>
              </a:rPr>
              <a:t> “Todos los cretenses son mentirosos». Siendo él mismo un cretense. Ahora bien, si todos los cretenses son mentirosos, ¿está diciendo la verdad? Y si dice la verdad, su afirmación ya no sería correcta, pues no estaría diciendo una mentira”.</a:t>
            </a:r>
            <a:br>
              <a:rPr lang="es-MX" sz="1600" b="0" i="0" dirty="0">
                <a:solidFill>
                  <a:srgbClr val="333333"/>
                </a:solidFill>
                <a:effectLst/>
                <a:latin typeface="Avenir"/>
              </a:rPr>
            </a:br>
            <a:r>
              <a:rPr lang="es-MX" sz="1600" b="0" i="0" dirty="0">
                <a:solidFill>
                  <a:srgbClr val="333333"/>
                </a:solidFill>
                <a:effectLst/>
                <a:latin typeface="Avenir"/>
              </a:rPr>
              <a:t>-</a:t>
            </a:r>
            <a:r>
              <a:rPr lang="es-MX" sz="1600" b="1" i="0" dirty="0" err="1">
                <a:solidFill>
                  <a:srgbClr val="333333"/>
                </a:solidFill>
                <a:effectLst/>
                <a:latin typeface="Avenir"/>
              </a:rPr>
              <a:t>Epiménides</a:t>
            </a:r>
            <a:r>
              <a:rPr lang="es-MX" sz="1600" b="1" i="0" dirty="0">
                <a:solidFill>
                  <a:srgbClr val="333333"/>
                </a:solidFill>
                <a:effectLst/>
                <a:latin typeface="Avenir"/>
              </a:rPr>
              <a:t>-</a:t>
            </a:r>
            <a:endParaRPr sz="1600" b="1" dirty="0">
              <a:latin typeface="Avenir"/>
            </a:endParaRPr>
          </a:p>
        </p:txBody>
      </p:sp>
    </p:spTree>
    <p:extLst>
      <p:ext uri="{BB962C8B-B14F-4D97-AF65-F5344CB8AC3E}">
        <p14:creationId xmlns:p14="http://schemas.microsoft.com/office/powerpoint/2010/main" val="3947033462"/>
      </p:ext>
    </p:extLst>
  </p:cSld>
  <p:clrMapOvr>
    <a:masterClrMapping/>
  </p:clrMapOvr>
</p:sld>
</file>

<file path=ppt/theme/theme1.xml><?xml version="1.0" encoding="utf-8"?>
<a:theme xmlns:a="http://schemas.openxmlformats.org/drawingml/2006/main" name="Tema de Office">
  <a:themeElements>
    <a:clrScheme name="Tema de 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1533</Words>
  <Application>Microsoft Office PowerPoint</Application>
  <PresentationFormat>Personalizado</PresentationFormat>
  <Paragraphs>28</Paragraphs>
  <Slides>22</Slides>
  <Notes>22</Notes>
  <HiddenSlides>0</HiddenSlides>
  <MMClips>0</MMClips>
  <ScaleCrop>false</ScaleCrop>
  <HeadingPairs>
    <vt:vector size="6" baseType="variant">
      <vt:variant>
        <vt:lpstr>Fuentes usadas</vt:lpstr>
      </vt:variant>
      <vt:variant>
        <vt:i4>12</vt:i4>
      </vt:variant>
      <vt:variant>
        <vt:lpstr>Tema</vt:lpstr>
      </vt:variant>
      <vt:variant>
        <vt:i4>1</vt:i4>
      </vt:variant>
      <vt:variant>
        <vt:lpstr>Títulos de diapositiva</vt:lpstr>
      </vt:variant>
      <vt:variant>
        <vt:i4>22</vt:i4>
      </vt:variant>
    </vt:vector>
  </HeadingPairs>
  <TitlesOfParts>
    <vt:vector size="35" baseType="lpstr">
      <vt:lpstr>Arial</vt:lpstr>
      <vt:lpstr>Avenir</vt:lpstr>
      <vt:lpstr>Calibri</vt:lpstr>
      <vt:lpstr>GeoEditBold</vt:lpstr>
      <vt:lpstr>Georgia</vt:lpstr>
      <vt:lpstr>inherit</vt:lpstr>
      <vt:lpstr>Lato</vt:lpstr>
      <vt:lpstr>Merriweather</vt:lpstr>
      <vt:lpstr>Montserrat</vt:lpstr>
      <vt:lpstr>Open Sans</vt:lpstr>
      <vt:lpstr>Roboto</vt:lpstr>
      <vt:lpstr>Source Sans Pro</vt:lpstr>
      <vt:lpstr>Tema de Office</vt:lpstr>
      <vt:lpstr>Presentación de PowerPoint</vt:lpstr>
      <vt:lpstr>Método, forma y contenido.</vt:lpstr>
      <vt:lpstr>Integrar conceptos rudimentarios de aprendizaje, reflexión, análisis y comprensión abstracta de la materia.   </vt:lpstr>
      <vt:lpstr>El amo y el esclavo, Dialéctica de Hegel.</vt:lpstr>
      <vt:lpstr>“El pueblo es aquella parte del Estado que no sabe lo que quiere”. -Friedrich Hegel-</vt:lpstr>
      <vt:lpstr>- El deseo animal - Las relaciones sociales - El reconocimiento - La no-conciencia - La dependencia    </vt:lpstr>
      <vt:lpstr> “El regreso del hijo pródigo” de Rembrandt (1606-1669) Lucas 15:11 -32</vt:lpstr>
      <vt:lpstr>Introducir texto</vt:lpstr>
      <vt:lpstr>Presentación de PowerPoint</vt:lpstr>
      <vt:lpstr>Presentación de PowerPoint</vt:lpstr>
      <vt:lpstr>Presentación de PowerPoint</vt:lpstr>
      <vt:lpstr>Envase y contenido, ¿significado o significante?  1- Diferencia fundamental el significante hace referencia a la forma de denominar o hacer referencia a un algo determinado, el significado hace referencia al concepto, objeto o ente al que pretendemos referirnos con el significante.  2- Distinta naturaleza el significado es un constructo, una idea que representa una realidad pero que en sí no tiene ningún componente físico aunque el concepto sí haga referencia a él. Por otro lado el significante es puramente físico, siendo la representación expresada de dicho concepto a través de un elemento simbólico como la palabra.  3- Proporcionalidad significante-significado desigual: si bien un mismo significante puede hacer referencia a diferentes conceptos en función de la situación, la intencionalidad o el contexto en que se produzca, por norma general observamos que lo más frecuente es que un mismo significado tenga múltiples significantes que hagan referencia a él. Estaríamos hablando de polisemia en el primero de los casos y de sinonimia en el segundo.   </vt:lpstr>
      <vt:lpstr>4- Variabilidad temporal el significado detrás de un significante, por norma general y debido al hecho de que es una idea, tiende a permanecer relativamente estable (aunque puede haber cambios en función del entendimiento que se tenga del concepto en sí) a través del tiempo   5- Transculturalidad variaciones existentes en función de la cultura o la localización.  puede no existir un concepto concreto en determinadas culturas, algo que imposibilita la comprensión de vocablos vinculados a ello. Esto no significa, sin embargo, que no sea posible llegar a generar la comprensión de un concepto o significado a través de significantes vinculados a otros significados cercanos.</vt:lpstr>
      <vt:lpstr>¿Qué es la ética?     La palabra “ética” proviene del griego ethos y significa carácter, comportamiento. En filosofía, las reflexiones sobre este tema comenzaron en la antigüedad, en el debate de los ensayos de célebres filósofos como Platón, Aristóteles y Demócrito.   Aristóteles, en particular, asoció el comportamiento ético al medio para alcanzar la felicidad, según su ensayo Ética a Nicómaco.  Este conocimiento, sin embargo, no siempre es el mismo y puede variar según la sociedad, el individuo o la situación. El filósofo español contemporáneo Fernando Savater, en su libro titulado Ética para Amador ejemplifica: “La mentira generalmente es algo malo, porque destruye la confianza en la palabra y causa enemistad entre las personas; pero a veces puede parecer útil o beneficioso mentir para obtener alguna ventaja, o incluso para hacer un favor a alguien”.</vt:lpstr>
      <vt:lpstr>Los estudios éticos se dividen en tres ramas principales:    La metaética. Estudia la naturaleza, origen y significado de los conceptos éticos básicos. Por ejemplo, la pregunta por la felicidad.   La ética normativa. Estudia e interpreta los principios que rigen a los sistemas que regulan la conducta humana. Por ejemplo, los códigos civiles.   La ética aplicada. Estudia e interpreta casos y controversias éticas específicas de la vida real. Por ejemplo, las disputas en torno al consumo animal.   La ética no se limita al ejercicio filosófico, sino que también participa en  el campo profesional de otras ciencias y disciplinas, como la medicina, la economía, la política o la psicología.        Fuente: https://concepto.de/etica/#ixzz82JQHJZmW</vt:lpstr>
      <vt:lpstr>“¿Es mejor decirle al enfermo de cáncer incurable la verdad sobre su estado, o hay que engañarlo para que viva sus últimas horas sin angustias? Mentir no nos conviene, es malo, pero a veces parece que termina siendo bueno”.  Además, la ética también orienta el orden jurídico y legal de las naciones. Según el filósofo alemán Leibniz (1646-1716), el Derecho y las leyes deben seguir tres preceptos éticos básicos: no dañar a nadie; asignar a cada uno lo que le corresponde; vivir honestamente. Por lo tanto, la organización y la seguridad de las sociedades también se basan en la ética.</vt:lpstr>
      <vt:lpstr>Código de ética   Un código de ética o código deontológico es un documento que contiene los lineamientos y valores indispensables para el ejercicio ético de cualquier profesión colegiada.  En la mayoría de los casos se trata de fórmulas normativas y de responsabilidad, a las que debe ceñirse cualquier profesional que quiera ejercer de manera moral su profesión.</vt:lpstr>
      <vt:lpstr>Principales representantes de la ética  </vt:lpstr>
      <vt:lpstr>La moral    Conjunto de normas, valores y creencias existentes y aceptadas en una sociedad que sirven de modelo de conducta y valoración para establecer lo que está bien o está mal.  A nivel filosófico y cultural, se ocupa de conceptos relativos a la conducta del ser humano dentro de una sociedad, como el bien y el mal.</vt:lpstr>
      <vt:lpstr>Ética y moral    La ética y la moral son conceptos estrechamente relacionados que, sin embargo, no significan lo mismo. La distinción más simple entre ellos es que la ética es la disciplina que estudia la moral, es decir, que reflexiona sobre los problemas morales.   La moral es el conjunto de reglas y dilemas que regulan el comportamiento humano dentro de un determinado contexto o sociedad. La ética, por su parte, es una aproximación teórica que reflexiona a través de la razón y enuncia principios éticos que profundizan la naturaleza de los dilemas morales. Con frecuencia es la moral la que determina si una práctica es aceptada o no en una determinada sociedad, mientras que la ética es la que reflexiona sobre estas conductas.  </vt:lpstr>
      <vt:lpstr>Presentación de PowerPoint</vt:lpstr>
      <vt:lpstr> “Todos los cretenses son mentirosos». Siendo él mismo un cretense. Ahora bien, si todos los cretenses son mentirosos, ¿está diciendo la verdad? Y si dice la verdad, su afirmación ya no sería correcta, pues no estaría diciendo una mentira”. -Epiménides-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Raimundo  Moreno Ayala</dc:creator>
  <cp:lastModifiedBy>Keim Velásquez</cp:lastModifiedBy>
  <cp:revision>3</cp:revision>
  <dcterms:created xsi:type="dcterms:W3CDTF">2023-02-01T18:33:23Z</dcterms:created>
  <dcterms:modified xsi:type="dcterms:W3CDTF">2023-05-21T03:53:59Z</dcterms:modified>
</cp:coreProperties>
</file>