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5"/>
  </p:notesMasterIdLst>
  <p:sldIdLst>
    <p:sldId id="256" r:id="rId2"/>
    <p:sldId id="257" r:id="rId3"/>
    <p:sldId id="258" r:id="rId4"/>
    <p:sldId id="259" r:id="rId5"/>
    <p:sldId id="285" r:id="rId6"/>
    <p:sldId id="260" r:id="rId7"/>
    <p:sldId id="266" r:id="rId8"/>
    <p:sldId id="267" r:id="rId9"/>
    <p:sldId id="268" r:id="rId10"/>
    <p:sldId id="270" r:id="rId11"/>
    <p:sldId id="269" r:id="rId12"/>
    <p:sldId id="271" r:id="rId13"/>
    <p:sldId id="261" r:id="rId14"/>
    <p:sldId id="273" r:id="rId15"/>
    <p:sldId id="296" r:id="rId16"/>
    <p:sldId id="286" r:id="rId17"/>
    <p:sldId id="287" r:id="rId18"/>
    <p:sldId id="288" r:id="rId19"/>
    <p:sldId id="289" r:id="rId20"/>
    <p:sldId id="290" r:id="rId21"/>
    <p:sldId id="291" r:id="rId22"/>
    <p:sldId id="292" r:id="rId23"/>
    <p:sldId id="293" r:id="rId24"/>
    <p:sldId id="294" r:id="rId25"/>
    <p:sldId id="323" r:id="rId26"/>
    <p:sldId id="324" r:id="rId27"/>
    <p:sldId id="325" r:id="rId28"/>
    <p:sldId id="322" r:id="rId29"/>
    <p:sldId id="297" r:id="rId30"/>
    <p:sldId id="299" r:id="rId31"/>
    <p:sldId id="298" r:id="rId32"/>
    <p:sldId id="302" r:id="rId33"/>
    <p:sldId id="300" r:id="rId34"/>
    <p:sldId id="301" r:id="rId35"/>
    <p:sldId id="303" r:id="rId36"/>
    <p:sldId id="316" r:id="rId37"/>
    <p:sldId id="317" r:id="rId38"/>
    <p:sldId id="318" r:id="rId39"/>
    <p:sldId id="304" r:id="rId40"/>
    <p:sldId id="305" r:id="rId41"/>
    <p:sldId id="306" r:id="rId42"/>
    <p:sldId id="307" r:id="rId43"/>
    <p:sldId id="308" r:id="rId44"/>
    <p:sldId id="309" r:id="rId45"/>
    <p:sldId id="326" r:id="rId46"/>
    <p:sldId id="310" r:id="rId47"/>
    <p:sldId id="321" r:id="rId48"/>
    <p:sldId id="327" r:id="rId49"/>
    <p:sldId id="328" r:id="rId50"/>
    <p:sldId id="329" r:id="rId51"/>
    <p:sldId id="330" r:id="rId52"/>
    <p:sldId id="331" r:id="rId53"/>
    <p:sldId id="264" r:id="rId54"/>
  </p:sldIdLst>
  <p:sldSz cx="6894513" cy="5176838"/>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jOnUh9qq3J/mNwbAVUIyj0NoKoL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142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67"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2148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4655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6030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8387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7: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585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2147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1263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0890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1882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3343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5533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4782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7888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2686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7255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3280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5390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7: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6455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1391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3: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9022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5780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8490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9908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3755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1267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73348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84617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23252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5698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01620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65243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30720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59186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48719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09658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42483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81470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51166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6438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10737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98562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99102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22071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9: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4053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4733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6175" y="685800"/>
            <a:ext cx="4565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0418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517089" y="847228"/>
            <a:ext cx="5860336" cy="180230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24"/>
              <a:buFont typeface="Calibri"/>
              <a:buNone/>
              <a:defRPr sz="4524"/>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861814" y="2719039"/>
            <a:ext cx="5170885" cy="124987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4"/>
              </a:spcBef>
              <a:spcAft>
                <a:spcPts val="0"/>
              </a:spcAft>
              <a:buClr>
                <a:schemeClr val="dk1"/>
              </a:buClr>
              <a:buSzPts val="1810"/>
              <a:buNone/>
              <a:defRPr sz="1810"/>
            </a:lvl1pPr>
            <a:lvl2pPr lvl="1" algn="ctr">
              <a:lnSpc>
                <a:spcPct val="90000"/>
              </a:lnSpc>
              <a:spcBef>
                <a:spcPts val="377"/>
              </a:spcBef>
              <a:spcAft>
                <a:spcPts val="0"/>
              </a:spcAft>
              <a:buClr>
                <a:schemeClr val="dk1"/>
              </a:buClr>
              <a:buSzPts val="1508"/>
              <a:buNone/>
              <a:defRPr sz="1508"/>
            </a:lvl2pPr>
            <a:lvl3pPr lvl="2" algn="ctr">
              <a:lnSpc>
                <a:spcPct val="90000"/>
              </a:lnSpc>
              <a:spcBef>
                <a:spcPts val="377"/>
              </a:spcBef>
              <a:spcAft>
                <a:spcPts val="0"/>
              </a:spcAft>
              <a:buClr>
                <a:schemeClr val="dk1"/>
              </a:buClr>
              <a:buSzPts val="1357"/>
              <a:buNone/>
              <a:defRPr sz="1357"/>
            </a:lvl3pPr>
            <a:lvl4pPr lvl="3" algn="ctr">
              <a:lnSpc>
                <a:spcPct val="90000"/>
              </a:lnSpc>
              <a:spcBef>
                <a:spcPts val="377"/>
              </a:spcBef>
              <a:spcAft>
                <a:spcPts val="0"/>
              </a:spcAft>
              <a:buClr>
                <a:schemeClr val="dk1"/>
              </a:buClr>
              <a:buSzPts val="1206"/>
              <a:buNone/>
              <a:defRPr sz="1206"/>
            </a:lvl4pPr>
            <a:lvl5pPr lvl="4" algn="ctr">
              <a:lnSpc>
                <a:spcPct val="90000"/>
              </a:lnSpc>
              <a:spcBef>
                <a:spcPts val="377"/>
              </a:spcBef>
              <a:spcAft>
                <a:spcPts val="0"/>
              </a:spcAft>
              <a:buClr>
                <a:schemeClr val="dk1"/>
              </a:buClr>
              <a:buSzPts val="1206"/>
              <a:buNone/>
              <a:defRPr sz="1206"/>
            </a:lvl5pPr>
            <a:lvl6pPr lvl="5" algn="ctr">
              <a:lnSpc>
                <a:spcPct val="90000"/>
              </a:lnSpc>
              <a:spcBef>
                <a:spcPts val="377"/>
              </a:spcBef>
              <a:spcAft>
                <a:spcPts val="0"/>
              </a:spcAft>
              <a:buClr>
                <a:schemeClr val="dk1"/>
              </a:buClr>
              <a:buSzPts val="1206"/>
              <a:buNone/>
              <a:defRPr sz="1206"/>
            </a:lvl6pPr>
            <a:lvl7pPr lvl="6" algn="ctr">
              <a:lnSpc>
                <a:spcPct val="90000"/>
              </a:lnSpc>
              <a:spcBef>
                <a:spcPts val="377"/>
              </a:spcBef>
              <a:spcAft>
                <a:spcPts val="0"/>
              </a:spcAft>
              <a:buClr>
                <a:schemeClr val="dk1"/>
              </a:buClr>
              <a:buSzPts val="1206"/>
              <a:buNone/>
              <a:defRPr sz="1206"/>
            </a:lvl7pPr>
            <a:lvl8pPr lvl="7" algn="ctr">
              <a:lnSpc>
                <a:spcPct val="90000"/>
              </a:lnSpc>
              <a:spcBef>
                <a:spcPts val="377"/>
              </a:spcBef>
              <a:spcAft>
                <a:spcPts val="0"/>
              </a:spcAft>
              <a:buClr>
                <a:schemeClr val="dk1"/>
              </a:buClr>
              <a:buSzPts val="1206"/>
              <a:buNone/>
              <a:defRPr sz="1206"/>
            </a:lvl8pPr>
            <a:lvl9pPr lvl="8" algn="ctr">
              <a:lnSpc>
                <a:spcPct val="90000"/>
              </a:lnSpc>
              <a:spcBef>
                <a:spcPts val="377"/>
              </a:spcBef>
              <a:spcAft>
                <a:spcPts val="0"/>
              </a:spcAft>
              <a:buClr>
                <a:schemeClr val="dk1"/>
              </a:buClr>
              <a:buSzPts val="1206"/>
              <a:buNone/>
              <a:defRPr sz="1206"/>
            </a:lvl9pPr>
          </a:lstStyle>
          <a:p>
            <a:endParaRPr/>
          </a:p>
        </p:txBody>
      </p:sp>
      <p:sp>
        <p:nvSpPr>
          <p:cNvPr id="14" name="Google Shape;14;p12"/>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473998" y="275620"/>
            <a:ext cx="5946517" cy="100061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1804928" y="47164"/>
            <a:ext cx="3284656" cy="594651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4"/>
              </a:spcBef>
              <a:spcAft>
                <a:spcPts val="0"/>
              </a:spcAft>
              <a:buClr>
                <a:schemeClr val="dk1"/>
              </a:buClr>
              <a:buSzPts val="1800"/>
              <a:buChar char="•"/>
              <a:defRPr/>
            </a:lvl1pPr>
            <a:lvl2pPr marL="914400" lvl="1" indent="-342900" algn="l">
              <a:lnSpc>
                <a:spcPct val="90000"/>
              </a:lnSpc>
              <a:spcBef>
                <a:spcPts val="377"/>
              </a:spcBef>
              <a:spcAft>
                <a:spcPts val="0"/>
              </a:spcAft>
              <a:buClr>
                <a:schemeClr val="dk1"/>
              </a:buClr>
              <a:buSzPts val="1800"/>
              <a:buChar char="•"/>
              <a:defRPr/>
            </a:lvl2pPr>
            <a:lvl3pPr marL="1371600" lvl="2" indent="-342900" algn="l">
              <a:lnSpc>
                <a:spcPct val="90000"/>
              </a:lnSpc>
              <a:spcBef>
                <a:spcPts val="377"/>
              </a:spcBef>
              <a:spcAft>
                <a:spcPts val="0"/>
              </a:spcAft>
              <a:buClr>
                <a:schemeClr val="dk1"/>
              </a:buClr>
              <a:buSzPts val="1800"/>
              <a:buChar char="•"/>
              <a:defRPr/>
            </a:lvl3pPr>
            <a:lvl4pPr marL="1828800" lvl="3" indent="-342900" algn="l">
              <a:lnSpc>
                <a:spcPct val="90000"/>
              </a:lnSpc>
              <a:spcBef>
                <a:spcPts val="377"/>
              </a:spcBef>
              <a:spcAft>
                <a:spcPts val="0"/>
              </a:spcAft>
              <a:buClr>
                <a:schemeClr val="dk1"/>
              </a:buClr>
              <a:buSzPts val="1800"/>
              <a:buChar char="•"/>
              <a:defRPr/>
            </a:lvl4pPr>
            <a:lvl5pPr marL="2286000" lvl="4" indent="-342900" algn="l">
              <a:lnSpc>
                <a:spcPct val="90000"/>
              </a:lnSpc>
              <a:spcBef>
                <a:spcPts val="377"/>
              </a:spcBef>
              <a:spcAft>
                <a:spcPts val="0"/>
              </a:spcAft>
              <a:buClr>
                <a:schemeClr val="dk1"/>
              </a:buClr>
              <a:buSzPts val="1800"/>
              <a:buChar char="•"/>
              <a:defRPr/>
            </a:lvl5pPr>
            <a:lvl6pPr marL="2743200" lvl="5" indent="-342900" algn="l">
              <a:lnSpc>
                <a:spcPct val="90000"/>
              </a:lnSpc>
              <a:spcBef>
                <a:spcPts val="377"/>
              </a:spcBef>
              <a:spcAft>
                <a:spcPts val="0"/>
              </a:spcAft>
              <a:buClr>
                <a:schemeClr val="dk1"/>
              </a:buClr>
              <a:buSzPts val="1800"/>
              <a:buChar char="•"/>
              <a:defRPr/>
            </a:lvl6pPr>
            <a:lvl7pPr marL="3200400" lvl="6" indent="-342900" algn="l">
              <a:lnSpc>
                <a:spcPct val="90000"/>
              </a:lnSpc>
              <a:spcBef>
                <a:spcPts val="377"/>
              </a:spcBef>
              <a:spcAft>
                <a:spcPts val="0"/>
              </a:spcAft>
              <a:buClr>
                <a:schemeClr val="dk1"/>
              </a:buClr>
              <a:buSzPts val="1800"/>
              <a:buChar char="•"/>
              <a:defRPr/>
            </a:lvl7pPr>
            <a:lvl8pPr marL="3657600" lvl="7" indent="-342900" algn="l">
              <a:lnSpc>
                <a:spcPct val="90000"/>
              </a:lnSpc>
              <a:spcBef>
                <a:spcPts val="377"/>
              </a:spcBef>
              <a:spcAft>
                <a:spcPts val="0"/>
              </a:spcAft>
              <a:buClr>
                <a:schemeClr val="dk1"/>
              </a:buClr>
              <a:buSzPts val="1800"/>
              <a:buChar char="•"/>
              <a:defRPr/>
            </a:lvl8pPr>
            <a:lvl9pPr marL="4114800" lvl="8" indent="-342900" algn="l">
              <a:lnSpc>
                <a:spcPct val="90000"/>
              </a:lnSpc>
              <a:spcBef>
                <a:spcPts val="377"/>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3483635" y="1725870"/>
            <a:ext cx="4387131" cy="14866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467286" y="282331"/>
            <a:ext cx="4387131" cy="43737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4"/>
              </a:spcBef>
              <a:spcAft>
                <a:spcPts val="0"/>
              </a:spcAft>
              <a:buClr>
                <a:schemeClr val="dk1"/>
              </a:buClr>
              <a:buSzPts val="1800"/>
              <a:buChar char="•"/>
              <a:defRPr/>
            </a:lvl1pPr>
            <a:lvl2pPr marL="914400" lvl="1" indent="-342900" algn="l">
              <a:lnSpc>
                <a:spcPct val="90000"/>
              </a:lnSpc>
              <a:spcBef>
                <a:spcPts val="377"/>
              </a:spcBef>
              <a:spcAft>
                <a:spcPts val="0"/>
              </a:spcAft>
              <a:buClr>
                <a:schemeClr val="dk1"/>
              </a:buClr>
              <a:buSzPts val="1800"/>
              <a:buChar char="•"/>
              <a:defRPr/>
            </a:lvl2pPr>
            <a:lvl3pPr marL="1371600" lvl="2" indent="-342900" algn="l">
              <a:lnSpc>
                <a:spcPct val="90000"/>
              </a:lnSpc>
              <a:spcBef>
                <a:spcPts val="377"/>
              </a:spcBef>
              <a:spcAft>
                <a:spcPts val="0"/>
              </a:spcAft>
              <a:buClr>
                <a:schemeClr val="dk1"/>
              </a:buClr>
              <a:buSzPts val="1800"/>
              <a:buChar char="•"/>
              <a:defRPr/>
            </a:lvl3pPr>
            <a:lvl4pPr marL="1828800" lvl="3" indent="-342900" algn="l">
              <a:lnSpc>
                <a:spcPct val="90000"/>
              </a:lnSpc>
              <a:spcBef>
                <a:spcPts val="377"/>
              </a:spcBef>
              <a:spcAft>
                <a:spcPts val="0"/>
              </a:spcAft>
              <a:buClr>
                <a:schemeClr val="dk1"/>
              </a:buClr>
              <a:buSzPts val="1800"/>
              <a:buChar char="•"/>
              <a:defRPr/>
            </a:lvl4pPr>
            <a:lvl5pPr marL="2286000" lvl="4" indent="-342900" algn="l">
              <a:lnSpc>
                <a:spcPct val="90000"/>
              </a:lnSpc>
              <a:spcBef>
                <a:spcPts val="377"/>
              </a:spcBef>
              <a:spcAft>
                <a:spcPts val="0"/>
              </a:spcAft>
              <a:buClr>
                <a:schemeClr val="dk1"/>
              </a:buClr>
              <a:buSzPts val="1800"/>
              <a:buChar char="•"/>
              <a:defRPr/>
            </a:lvl5pPr>
            <a:lvl6pPr marL="2743200" lvl="5" indent="-342900" algn="l">
              <a:lnSpc>
                <a:spcPct val="90000"/>
              </a:lnSpc>
              <a:spcBef>
                <a:spcPts val="377"/>
              </a:spcBef>
              <a:spcAft>
                <a:spcPts val="0"/>
              </a:spcAft>
              <a:buClr>
                <a:schemeClr val="dk1"/>
              </a:buClr>
              <a:buSzPts val="1800"/>
              <a:buChar char="•"/>
              <a:defRPr/>
            </a:lvl6pPr>
            <a:lvl7pPr marL="3200400" lvl="6" indent="-342900" algn="l">
              <a:lnSpc>
                <a:spcPct val="90000"/>
              </a:lnSpc>
              <a:spcBef>
                <a:spcPts val="377"/>
              </a:spcBef>
              <a:spcAft>
                <a:spcPts val="0"/>
              </a:spcAft>
              <a:buClr>
                <a:schemeClr val="dk1"/>
              </a:buClr>
              <a:buSzPts val="1800"/>
              <a:buChar char="•"/>
              <a:defRPr/>
            </a:lvl7pPr>
            <a:lvl8pPr marL="3657600" lvl="7" indent="-342900" algn="l">
              <a:lnSpc>
                <a:spcPct val="90000"/>
              </a:lnSpc>
              <a:spcBef>
                <a:spcPts val="377"/>
              </a:spcBef>
              <a:spcAft>
                <a:spcPts val="0"/>
              </a:spcAft>
              <a:buClr>
                <a:schemeClr val="dk1"/>
              </a:buClr>
              <a:buSzPts val="1800"/>
              <a:buChar char="•"/>
              <a:defRPr/>
            </a:lvl8pPr>
            <a:lvl9pPr marL="4114800" lvl="8" indent="-342900" algn="l">
              <a:lnSpc>
                <a:spcPct val="90000"/>
              </a:lnSpc>
              <a:spcBef>
                <a:spcPts val="377"/>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473998" y="275620"/>
            <a:ext cx="5946517" cy="100061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473998" y="1378094"/>
            <a:ext cx="5946517" cy="328465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4"/>
              </a:spcBef>
              <a:spcAft>
                <a:spcPts val="0"/>
              </a:spcAft>
              <a:buClr>
                <a:schemeClr val="dk1"/>
              </a:buClr>
              <a:buSzPts val="1800"/>
              <a:buChar char="•"/>
              <a:defRPr/>
            </a:lvl1pPr>
            <a:lvl2pPr marL="914400" lvl="1" indent="-342900" algn="l">
              <a:lnSpc>
                <a:spcPct val="90000"/>
              </a:lnSpc>
              <a:spcBef>
                <a:spcPts val="377"/>
              </a:spcBef>
              <a:spcAft>
                <a:spcPts val="0"/>
              </a:spcAft>
              <a:buClr>
                <a:schemeClr val="dk1"/>
              </a:buClr>
              <a:buSzPts val="1800"/>
              <a:buChar char="•"/>
              <a:defRPr/>
            </a:lvl2pPr>
            <a:lvl3pPr marL="1371600" lvl="2" indent="-342900" algn="l">
              <a:lnSpc>
                <a:spcPct val="90000"/>
              </a:lnSpc>
              <a:spcBef>
                <a:spcPts val="377"/>
              </a:spcBef>
              <a:spcAft>
                <a:spcPts val="0"/>
              </a:spcAft>
              <a:buClr>
                <a:schemeClr val="dk1"/>
              </a:buClr>
              <a:buSzPts val="1800"/>
              <a:buChar char="•"/>
              <a:defRPr/>
            </a:lvl3pPr>
            <a:lvl4pPr marL="1828800" lvl="3" indent="-342900" algn="l">
              <a:lnSpc>
                <a:spcPct val="90000"/>
              </a:lnSpc>
              <a:spcBef>
                <a:spcPts val="377"/>
              </a:spcBef>
              <a:spcAft>
                <a:spcPts val="0"/>
              </a:spcAft>
              <a:buClr>
                <a:schemeClr val="dk1"/>
              </a:buClr>
              <a:buSzPts val="1800"/>
              <a:buChar char="•"/>
              <a:defRPr/>
            </a:lvl4pPr>
            <a:lvl5pPr marL="2286000" lvl="4" indent="-342900" algn="l">
              <a:lnSpc>
                <a:spcPct val="90000"/>
              </a:lnSpc>
              <a:spcBef>
                <a:spcPts val="377"/>
              </a:spcBef>
              <a:spcAft>
                <a:spcPts val="0"/>
              </a:spcAft>
              <a:buClr>
                <a:schemeClr val="dk1"/>
              </a:buClr>
              <a:buSzPts val="1800"/>
              <a:buChar char="•"/>
              <a:defRPr/>
            </a:lvl5pPr>
            <a:lvl6pPr marL="2743200" lvl="5" indent="-342900" algn="l">
              <a:lnSpc>
                <a:spcPct val="90000"/>
              </a:lnSpc>
              <a:spcBef>
                <a:spcPts val="377"/>
              </a:spcBef>
              <a:spcAft>
                <a:spcPts val="0"/>
              </a:spcAft>
              <a:buClr>
                <a:schemeClr val="dk1"/>
              </a:buClr>
              <a:buSzPts val="1800"/>
              <a:buChar char="•"/>
              <a:defRPr/>
            </a:lvl6pPr>
            <a:lvl7pPr marL="3200400" lvl="6" indent="-342900" algn="l">
              <a:lnSpc>
                <a:spcPct val="90000"/>
              </a:lnSpc>
              <a:spcBef>
                <a:spcPts val="377"/>
              </a:spcBef>
              <a:spcAft>
                <a:spcPts val="0"/>
              </a:spcAft>
              <a:buClr>
                <a:schemeClr val="dk1"/>
              </a:buClr>
              <a:buSzPts val="1800"/>
              <a:buChar char="•"/>
              <a:defRPr/>
            </a:lvl7pPr>
            <a:lvl8pPr marL="3657600" lvl="7" indent="-342900" algn="l">
              <a:lnSpc>
                <a:spcPct val="90000"/>
              </a:lnSpc>
              <a:spcBef>
                <a:spcPts val="377"/>
              </a:spcBef>
              <a:spcAft>
                <a:spcPts val="0"/>
              </a:spcAft>
              <a:buClr>
                <a:schemeClr val="dk1"/>
              </a:buClr>
              <a:buSzPts val="1800"/>
              <a:buChar char="•"/>
              <a:defRPr/>
            </a:lvl8pPr>
            <a:lvl9pPr marL="4114800" lvl="8" indent="-342900" algn="l">
              <a:lnSpc>
                <a:spcPct val="90000"/>
              </a:lnSpc>
              <a:spcBef>
                <a:spcPts val="377"/>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23"/>
        <p:cNvGrpSpPr/>
        <p:nvPr/>
      </p:nvGrpSpPr>
      <p:grpSpPr>
        <a:xfrm>
          <a:off x="0" y="0"/>
          <a:ext cx="0" cy="0"/>
          <a:chOff x="0" y="0"/>
          <a:chExt cx="0" cy="0"/>
        </a:xfrm>
      </p:grpSpPr>
      <p:sp>
        <p:nvSpPr>
          <p:cNvPr id="24" name="Google Shape;24;p14"/>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470407" y="1290616"/>
            <a:ext cx="5946517" cy="21534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24"/>
              <a:buFont typeface="Calibri"/>
              <a:buNone/>
              <a:defRPr sz="4524"/>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470407" y="3464409"/>
            <a:ext cx="5946517" cy="113243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4"/>
              </a:spcBef>
              <a:spcAft>
                <a:spcPts val="0"/>
              </a:spcAft>
              <a:buClr>
                <a:schemeClr val="dk1"/>
              </a:buClr>
              <a:buSzPts val="1810"/>
              <a:buNone/>
              <a:defRPr sz="1810">
                <a:solidFill>
                  <a:schemeClr val="dk1"/>
                </a:solidFill>
              </a:defRPr>
            </a:lvl1pPr>
            <a:lvl2pPr marL="914400" lvl="1" indent="-228600" algn="l">
              <a:lnSpc>
                <a:spcPct val="90000"/>
              </a:lnSpc>
              <a:spcBef>
                <a:spcPts val="377"/>
              </a:spcBef>
              <a:spcAft>
                <a:spcPts val="0"/>
              </a:spcAft>
              <a:buClr>
                <a:srgbClr val="888888"/>
              </a:buClr>
              <a:buSzPts val="1508"/>
              <a:buNone/>
              <a:defRPr sz="1508">
                <a:solidFill>
                  <a:srgbClr val="888888"/>
                </a:solidFill>
              </a:defRPr>
            </a:lvl2pPr>
            <a:lvl3pPr marL="1371600" lvl="2" indent="-228600" algn="l">
              <a:lnSpc>
                <a:spcPct val="90000"/>
              </a:lnSpc>
              <a:spcBef>
                <a:spcPts val="377"/>
              </a:spcBef>
              <a:spcAft>
                <a:spcPts val="0"/>
              </a:spcAft>
              <a:buClr>
                <a:srgbClr val="888888"/>
              </a:buClr>
              <a:buSzPts val="1357"/>
              <a:buNone/>
              <a:defRPr sz="1357">
                <a:solidFill>
                  <a:srgbClr val="888888"/>
                </a:solidFill>
              </a:defRPr>
            </a:lvl3pPr>
            <a:lvl4pPr marL="1828800" lvl="3" indent="-228600" algn="l">
              <a:lnSpc>
                <a:spcPct val="90000"/>
              </a:lnSpc>
              <a:spcBef>
                <a:spcPts val="377"/>
              </a:spcBef>
              <a:spcAft>
                <a:spcPts val="0"/>
              </a:spcAft>
              <a:buClr>
                <a:srgbClr val="888888"/>
              </a:buClr>
              <a:buSzPts val="1206"/>
              <a:buNone/>
              <a:defRPr sz="1206">
                <a:solidFill>
                  <a:srgbClr val="888888"/>
                </a:solidFill>
              </a:defRPr>
            </a:lvl4pPr>
            <a:lvl5pPr marL="2286000" lvl="4" indent="-228600" algn="l">
              <a:lnSpc>
                <a:spcPct val="90000"/>
              </a:lnSpc>
              <a:spcBef>
                <a:spcPts val="377"/>
              </a:spcBef>
              <a:spcAft>
                <a:spcPts val="0"/>
              </a:spcAft>
              <a:buClr>
                <a:srgbClr val="888888"/>
              </a:buClr>
              <a:buSzPts val="1206"/>
              <a:buNone/>
              <a:defRPr sz="1206">
                <a:solidFill>
                  <a:srgbClr val="888888"/>
                </a:solidFill>
              </a:defRPr>
            </a:lvl5pPr>
            <a:lvl6pPr marL="2743200" lvl="5" indent="-228600" algn="l">
              <a:lnSpc>
                <a:spcPct val="90000"/>
              </a:lnSpc>
              <a:spcBef>
                <a:spcPts val="377"/>
              </a:spcBef>
              <a:spcAft>
                <a:spcPts val="0"/>
              </a:spcAft>
              <a:buClr>
                <a:srgbClr val="888888"/>
              </a:buClr>
              <a:buSzPts val="1206"/>
              <a:buNone/>
              <a:defRPr sz="1206">
                <a:solidFill>
                  <a:srgbClr val="888888"/>
                </a:solidFill>
              </a:defRPr>
            </a:lvl6pPr>
            <a:lvl7pPr marL="3200400" lvl="6" indent="-228600" algn="l">
              <a:lnSpc>
                <a:spcPct val="90000"/>
              </a:lnSpc>
              <a:spcBef>
                <a:spcPts val="377"/>
              </a:spcBef>
              <a:spcAft>
                <a:spcPts val="0"/>
              </a:spcAft>
              <a:buClr>
                <a:srgbClr val="888888"/>
              </a:buClr>
              <a:buSzPts val="1206"/>
              <a:buNone/>
              <a:defRPr sz="1206">
                <a:solidFill>
                  <a:srgbClr val="888888"/>
                </a:solidFill>
              </a:defRPr>
            </a:lvl7pPr>
            <a:lvl8pPr marL="3657600" lvl="7" indent="-228600" algn="l">
              <a:lnSpc>
                <a:spcPct val="90000"/>
              </a:lnSpc>
              <a:spcBef>
                <a:spcPts val="377"/>
              </a:spcBef>
              <a:spcAft>
                <a:spcPts val="0"/>
              </a:spcAft>
              <a:buClr>
                <a:srgbClr val="888888"/>
              </a:buClr>
              <a:buSzPts val="1206"/>
              <a:buNone/>
              <a:defRPr sz="1206">
                <a:solidFill>
                  <a:srgbClr val="888888"/>
                </a:solidFill>
              </a:defRPr>
            </a:lvl8pPr>
            <a:lvl9pPr marL="4114800" lvl="8" indent="-228600" algn="l">
              <a:lnSpc>
                <a:spcPct val="90000"/>
              </a:lnSpc>
              <a:spcBef>
                <a:spcPts val="377"/>
              </a:spcBef>
              <a:spcAft>
                <a:spcPts val="0"/>
              </a:spcAft>
              <a:buClr>
                <a:srgbClr val="888888"/>
              </a:buClr>
              <a:buSzPts val="1206"/>
              <a:buNone/>
              <a:defRPr sz="1206">
                <a:solidFill>
                  <a:srgbClr val="888888"/>
                </a:solidFill>
              </a:defRPr>
            </a:lvl9pPr>
          </a:lstStyle>
          <a:p>
            <a:endParaRPr/>
          </a:p>
        </p:txBody>
      </p:sp>
      <p:sp>
        <p:nvSpPr>
          <p:cNvPr id="30" name="Google Shape;30;p15"/>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473998" y="275620"/>
            <a:ext cx="5946517" cy="100061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473998" y="1378094"/>
            <a:ext cx="2930168" cy="328465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4"/>
              </a:spcBef>
              <a:spcAft>
                <a:spcPts val="0"/>
              </a:spcAft>
              <a:buClr>
                <a:schemeClr val="dk1"/>
              </a:buClr>
              <a:buSzPts val="1800"/>
              <a:buChar char="•"/>
              <a:defRPr/>
            </a:lvl1pPr>
            <a:lvl2pPr marL="914400" lvl="1" indent="-342900" algn="l">
              <a:lnSpc>
                <a:spcPct val="90000"/>
              </a:lnSpc>
              <a:spcBef>
                <a:spcPts val="377"/>
              </a:spcBef>
              <a:spcAft>
                <a:spcPts val="0"/>
              </a:spcAft>
              <a:buClr>
                <a:schemeClr val="dk1"/>
              </a:buClr>
              <a:buSzPts val="1800"/>
              <a:buChar char="•"/>
              <a:defRPr/>
            </a:lvl2pPr>
            <a:lvl3pPr marL="1371600" lvl="2" indent="-342900" algn="l">
              <a:lnSpc>
                <a:spcPct val="90000"/>
              </a:lnSpc>
              <a:spcBef>
                <a:spcPts val="377"/>
              </a:spcBef>
              <a:spcAft>
                <a:spcPts val="0"/>
              </a:spcAft>
              <a:buClr>
                <a:schemeClr val="dk1"/>
              </a:buClr>
              <a:buSzPts val="1800"/>
              <a:buChar char="•"/>
              <a:defRPr/>
            </a:lvl3pPr>
            <a:lvl4pPr marL="1828800" lvl="3" indent="-342900" algn="l">
              <a:lnSpc>
                <a:spcPct val="90000"/>
              </a:lnSpc>
              <a:spcBef>
                <a:spcPts val="377"/>
              </a:spcBef>
              <a:spcAft>
                <a:spcPts val="0"/>
              </a:spcAft>
              <a:buClr>
                <a:schemeClr val="dk1"/>
              </a:buClr>
              <a:buSzPts val="1800"/>
              <a:buChar char="•"/>
              <a:defRPr/>
            </a:lvl4pPr>
            <a:lvl5pPr marL="2286000" lvl="4" indent="-342900" algn="l">
              <a:lnSpc>
                <a:spcPct val="90000"/>
              </a:lnSpc>
              <a:spcBef>
                <a:spcPts val="377"/>
              </a:spcBef>
              <a:spcAft>
                <a:spcPts val="0"/>
              </a:spcAft>
              <a:buClr>
                <a:schemeClr val="dk1"/>
              </a:buClr>
              <a:buSzPts val="1800"/>
              <a:buChar char="•"/>
              <a:defRPr/>
            </a:lvl5pPr>
            <a:lvl6pPr marL="2743200" lvl="5" indent="-342900" algn="l">
              <a:lnSpc>
                <a:spcPct val="90000"/>
              </a:lnSpc>
              <a:spcBef>
                <a:spcPts val="377"/>
              </a:spcBef>
              <a:spcAft>
                <a:spcPts val="0"/>
              </a:spcAft>
              <a:buClr>
                <a:schemeClr val="dk1"/>
              </a:buClr>
              <a:buSzPts val="1800"/>
              <a:buChar char="•"/>
              <a:defRPr/>
            </a:lvl6pPr>
            <a:lvl7pPr marL="3200400" lvl="6" indent="-342900" algn="l">
              <a:lnSpc>
                <a:spcPct val="90000"/>
              </a:lnSpc>
              <a:spcBef>
                <a:spcPts val="377"/>
              </a:spcBef>
              <a:spcAft>
                <a:spcPts val="0"/>
              </a:spcAft>
              <a:buClr>
                <a:schemeClr val="dk1"/>
              </a:buClr>
              <a:buSzPts val="1800"/>
              <a:buChar char="•"/>
              <a:defRPr/>
            </a:lvl7pPr>
            <a:lvl8pPr marL="3657600" lvl="7" indent="-342900" algn="l">
              <a:lnSpc>
                <a:spcPct val="90000"/>
              </a:lnSpc>
              <a:spcBef>
                <a:spcPts val="377"/>
              </a:spcBef>
              <a:spcAft>
                <a:spcPts val="0"/>
              </a:spcAft>
              <a:buClr>
                <a:schemeClr val="dk1"/>
              </a:buClr>
              <a:buSzPts val="1800"/>
              <a:buChar char="•"/>
              <a:defRPr/>
            </a:lvl8pPr>
            <a:lvl9pPr marL="4114800" lvl="8" indent="-342900" algn="l">
              <a:lnSpc>
                <a:spcPct val="90000"/>
              </a:lnSpc>
              <a:spcBef>
                <a:spcPts val="377"/>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3490347" y="1378094"/>
            <a:ext cx="2930168" cy="328465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4"/>
              </a:spcBef>
              <a:spcAft>
                <a:spcPts val="0"/>
              </a:spcAft>
              <a:buClr>
                <a:schemeClr val="dk1"/>
              </a:buClr>
              <a:buSzPts val="1800"/>
              <a:buChar char="•"/>
              <a:defRPr/>
            </a:lvl1pPr>
            <a:lvl2pPr marL="914400" lvl="1" indent="-342900" algn="l">
              <a:lnSpc>
                <a:spcPct val="90000"/>
              </a:lnSpc>
              <a:spcBef>
                <a:spcPts val="377"/>
              </a:spcBef>
              <a:spcAft>
                <a:spcPts val="0"/>
              </a:spcAft>
              <a:buClr>
                <a:schemeClr val="dk1"/>
              </a:buClr>
              <a:buSzPts val="1800"/>
              <a:buChar char="•"/>
              <a:defRPr/>
            </a:lvl2pPr>
            <a:lvl3pPr marL="1371600" lvl="2" indent="-342900" algn="l">
              <a:lnSpc>
                <a:spcPct val="90000"/>
              </a:lnSpc>
              <a:spcBef>
                <a:spcPts val="377"/>
              </a:spcBef>
              <a:spcAft>
                <a:spcPts val="0"/>
              </a:spcAft>
              <a:buClr>
                <a:schemeClr val="dk1"/>
              </a:buClr>
              <a:buSzPts val="1800"/>
              <a:buChar char="•"/>
              <a:defRPr/>
            </a:lvl3pPr>
            <a:lvl4pPr marL="1828800" lvl="3" indent="-342900" algn="l">
              <a:lnSpc>
                <a:spcPct val="90000"/>
              </a:lnSpc>
              <a:spcBef>
                <a:spcPts val="377"/>
              </a:spcBef>
              <a:spcAft>
                <a:spcPts val="0"/>
              </a:spcAft>
              <a:buClr>
                <a:schemeClr val="dk1"/>
              </a:buClr>
              <a:buSzPts val="1800"/>
              <a:buChar char="•"/>
              <a:defRPr/>
            </a:lvl4pPr>
            <a:lvl5pPr marL="2286000" lvl="4" indent="-342900" algn="l">
              <a:lnSpc>
                <a:spcPct val="90000"/>
              </a:lnSpc>
              <a:spcBef>
                <a:spcPts val="377"/>
              </a:spcBef>
              <a:spcAft>
                <a:spcPts val="0"/>
              </a:spcAft>
              <a:buClr>
                <a:schemeClr val="dk1"/>
              </a:buClr>
              <a:buSzPts val="1800"/>
              <a:buChar char="•"/>
              <a:defRPr/>
            </a:lvl5pPr>
            <a:lvl6pPr marL="2743200" lvl="5" indent="-342900" algn="l">
              <a:lnSpc>
                <a:spcPct val="90000"/>
              </a:lnSpc>
              <a:spcBef>
                <a:spcPts val="377"/>
              </a:spcBef>
              <a:spcAft>
                <a:spcPts val="0"/>
              </a:spcAft>
              <a:buClr>
                <a:schemeClr val="dk1"/>
              </a:buClr>
              <a:buSzPts val="1800"/>
              <a:buChar char="•"/>
              <a:defRPr/>
            </a:lvl6pPr>
            <a:lvl7pPr marL="3200400" lvl="6" indent="-342900" algn="l">
              <a:lnSpc>
                <a:spcPct val="90000"/>
              </a:lnSpc>
              <a:spcBef>
                <a:spcPts val="377"/>
              </a:spcBef>
              <a:spcAft>
                <a:spcPts val="0"/>
              </a:spcAft>
              <a:buClr>
                <a:schemeClr val="dk1"/>
              </a:buClr>
              <a:buSzPts val="1800"/>
              <a:buChar char="•"/>
              <a:defRPr/>
            </a:lvl7pPr>
            <a:lvl8pPr marL="3657600" lvl="7" indent="-342900" algn="l">
              <a:lnSpc>
                <a:spcPct val="90000"/>
              </a:lnSpc>
              <a:spcBef>
                <a:spcPts val="377"/>
              </a:spcBef>
              <a:spcAft>
                <a:spcPts val="0"/>
              </a:spcAft>
              <a:buClr>
                <a:schemeClr val="dk1"/>
              </a:buClr>
              <a:buSzPts val="1800"/>
              <a:buChar char="•"/>
              <a:defRPr/>
            </a:lvl8pPr>
            <a:lvl9pPr marL="4114800" lvl="8" indent="-342900" algn="l">
              <a:lnSpc>
                <a:spcPct val="90000"/>
              </a:lnSpc>
              <a:spcBef>
                <a:spcPts val="377"/>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474896" y="275620"/>
            <a:ext cx="5946517" cy="100061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474896" y="1269045"/>
            <a:ext cx="2916702" cy="62193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4"/>
              </a:spcBef>
              <a:spcAft>
                <a:spcPts val="0"/>
              </a:spcAft>
              <a:buClr>
                <a:schemeClr val="dk1"/>
              </a:buClr>
              <a:buSzPts val="1810"/>
              <a:buNone/>
              <a:defRPr sz="1810" b="1"/>
            </a:lvl1pPr>
            <a:lvl2pPr marL="914400" lvl="1" indent="-228600" algn="l">
              <a:lnSpc>
                <a:spcPct val="90000"/>
              </a:lnSpc>
              <a:spcBef>
                <a:spcPts val="377"/>
              </a:spcBef>
              <a:spcAft>
                <a:spcPts val="0"/>
              </a:spcAft>
              <a:buClr>
                <a:schemeClr val="dk1"/>
              </a:buClr>
              <a:buSzPts val="1508"/>
              <a:buNone/>
              <a:defRPr sz="1508" b="1"/>
            </a:lvl2pPr>
            <a:lvl3pPr marL="1371600" lvl="2" indent="-228600" algn="l">
              <a:lnSpc>
                <a:spcPct val="90000"/>
              </a:lnSpc>
              <a:spcBef>
                <a:spcPts val="377"/>
              </a:spcBef>
              <a:spcAft>
                <a:spcPts val="0"/>
              </a:spcAft>
              <a:buClr>
                <a:schemeClr val="dk1"/>
              </a:buClr>
              <a:buSzPts val="1357"/>
              <a:buNone/>
              <a:defRPr sz="1357" b="1"/>
            </a:lvl3pPr>
            <a:lvl4pPr marL="1828800" lvl="3" indent="-228600" algn="l">
              <a:lnSpc>
                <a:spcPct val="90000"/>
              </a:lnSpc>
              <a:spcBef>
                <a:spcPts val="377"/>
              </a:spcBef>
              <a:spcAft>
                <a:spcPts val="0"/>
              </a:spcAft>
              <a:buClr>
                <a:schemeClr val="dk1"/>
              </a:buClr>
              <a:buSzPts val="1206"/>
              <a:buNone/>
              <a:defRPr sz="1206" b="1"/>
            </a:lvl4pPr>
            <a:lvl5pPr marL="2286000" lvl="4" indent="-228600" algn="l">
              <a:lnSpc>
                <a:spcPct val="90000"/>
              </a:lnSpc>
              <a:spcBef>
                <a:spcPts val="377"/>
              </a:spcBef>
              <a:spcAft>
                <a:spcPts val="0"/>
              </a:spcAft>
              <a:buClr>
                <a:schemeClr val="dk1"/>
              </a:buClr>
              <a:buSzPts val="1206"/>
              <a:buNone/>
              <a:defRPr sz="1206" b="1"/>
            </a:lvl5pPr>
            <a:lvl6pPr marL="2743200" lvl="5" indent="-228600" algn="l">
              <a:lnSpc>
                <a:spcPct val="90000"/>
              </a:lnSpc>
              <a:spcBef>
                <a:spcPts val="377"/>
              </a:spcBef>
              <a:spcAft>
                <a:spcPts val="0"/>
              </a:spcAft>
              <a:buClr>
                <a:schemeClr val="dk1"/>
              </a:buClr>
              <a:buSzPts val="1206"/>
              <a:buNone/>
              <a:defRPr sz="1206" b="1"/>
            </a:lvl6pPr>
            <a:lvl7pPr marL="3200400" lvl="6" indent="-228600" algn="l">
              <a:lnSpc>
                <a:spcPct val="90000"/>
              </a:lnSpc>
              <a:spcBef>
                <a:spcPts val="377"/>
              </a:spcBef>
              <a:spcAft>
                <a:spcPts val="0"/>
              </a:spcAft>
              <a:buClr>
                <a:schemeClr val="dk1"/>
              </a:buClr>
              <a:buSzPts val="1206"/>
              <a:buNone/>
              <a:defRPr sz="1206" b="1"/>
            </a:lvl7pPr>
            <a:lvl8pPr marL="3657600" lvl="7" indent="-228600" algn="l">
              <a:lnSpc>
                <a:spcPct val="90000"/>
              </a:lnSpc>
              <a:spcBef>
                <a:spcPts val="377"/>
              </a:spcBef>
              <a:spcAft>
                <a:spcPts val="0"/>
              </a:spcAft>
              <a:buClr>
                <a:schemeClr val="dk1"/>
              </a:buClr>
              <a:buSzPts val="1206"/>
              <a:buNone/>
              <a:defRPr sz="1206" b="1"/>
            </a:lvl8pPr>
            <a:lvl9pPr marL="4114800" lvl="8" indent="-228600" algn="l">
              <a:lnSpc>
                <a:spcPct val="90000"/>
              </a:lnSpc>
              <a:spcBef>
                <a:spcPts val="377"/>
              </a:spcBef>
              <a:spcAft>
                <a:spcPts val="0"/>
              </a:spcAft>
              <a:buClr>
                <a:schemeClr val="dk1"/>
              </a:buClr>
              <a:buSzPts val="1206"/>
              <a:buNone/>
              <a:defRPr sz="1206" b="1"/>
            </a:lvl9pPr>
          </a:lstStyle>
          <a:p>
            <a:endParaRPr/>
          </a:p>
        </p:txBody>
      </p:sp>
      <p:sp>
        <p:nvSpPr>
          <p:cNvPr id="43" name="Google Shape;43;p17"/>
          <p:cNvSpPr txBox="1">
            <a:spLocks noGrp="1"/>
          </p:cNvSpPr>
          <p:nvPr>
            <p:ph type="body" idx="2"/>
          </p:nvPr>
        </p:nvSpPr>
        <p:spPr>
          <a:xfrm>
            <a:off x="474896" y="1890984"/>
            <a:ext cx="2916702" cy="278135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4"/>
              </a:spcBef>
              <a:spcAft>
                <a:spcPts val="0"/>
              </a:spcAft>
              <a:buClr>
                <a:schemeClr val="dk1"/>
              </a:buClr>
              <a:buSzPts val="1800"/>
              <a:buChar char="•"/>
              <a:defRPr/>
            </a:lvl1pPr>
            <a:lvl2pPr marL="914400" lvl="1" indent="-342900" algn="l">
              <a:lnSpc>
                <a:spcPct val="90000"/>
              </a:lnSpc>
              <a:spcBef>
                <a:spcPts val="377"/>
              </a:spcBef>
              <a:spcAft>
                <a:spcPts val="0"/>
              </a:spcAft>
              <a:buClr>
                <a:schemeClr val="dk1"/>
              </a:buClr>
              <a:buSzPts val="1800"/>
              <a:buChar char="•"/>
              <a:defRPr/>
            </a:lvl2pPr>
            <a:lvl3pPr marL="1371600" lvl="2" indent="-342900" algn="l">
              <a:lnSpc>
                <a:spcPct val="90000"/>
              </a:lnSpc>
              <a:spcBef>
                <a:spcPts val="377"/>
              </a:spcBef>
              <a:spcAft>
                <a:spcPts val="0"/>
              </a:spcAft>
              <a:buClr>
                <a:schemeClr val="dk1"/>
              </a:buClr>
              <a:buSzPts val="1800"/>
              <a:buChar char="•"/>
              <a:defRPr/>
            </a:lvl3pPr>
            <a:lvl4pPr marL="1828800" lvl="3" indent="-342900" algn="l">
              <a:lnSpc>
                <a:spcPct val="90000"/>
              </a:lnSpc>
              <a:spcBef>
                <a:spcPts val="377"/>
              </a:spcBef>
              <a:spcAft>
                <a:spcPts val="0"/>
              </a:spcAft>
              <a:buClr>
                <a:schemeClr val="dk1"/>
              </a:buClr>
              <a:buSzPts val="1800"/>
              <a:buChar char="•"/>
              <a:defRPr/>
            </a:lvl4pPr>
            <a:lvl5pPr marL="2286000" lvl="4" indent="-342900" algn="l">
              <a:lnSpc>
                <a:spcPct val="90000"/>
              </a:lnSpc>
              <a:spcBef>
                <a:spcPts val="377"/>
              </a:spcBef>
              <a:spcAft>
                <a:spcPts val="0"/>
              </a:spcAft>
              <a:buClr>
                <a:schemeClr val="dk1"/>
              </a:buClr>
              <a:buSzPts val="1800"/>
              <a:buChar char="•"/>
              <a:defRPr/>
            </a:lvl5pPr>
            <a:lvl6pPr marL="2743200" lvl="5" indent="-342900" algn="l">
              <a:lnSpc>
                <a:spcPct val="90000"/>
              </a:lnSpc>
              <a:spcBef>
                <a:spcPts val="377"/>
              </a:spcBef>
              <a:spcAft>
                <a:spcPts val="0"/>
              </a:spcAft>
              <a:buClr>
                <a:schemeClr val="dk1"/>
              </a:buClr>
              <a:buSzPts val="1800"/>
              <a:buChar char="•"/>
              <a:defRPr/>
            </a:lvl6pPr>
            <a:lvl7pPr marL="3200400" lvl="6" indent="-342900" algn="l">
              <a:lnSpc>
                <a:spcPct val="90000"/>
              </a:lnSpc>
              <a:spcBef>
                <a:spcPts val="377"/>
              </a:spcBef>
              <a:spcAft>
                <a:spcPts val="0"/>
              </a:spcAft>
              <a:buClr>
                <a:schemeClr val="dk1"/>
              </a:buClr>
              <a:buSzPts val="1800"/>
              <a:buChar char="•"/>
              <a:defRPr/>
            </a:lvl7pPr>
            <a:lvl8pPr marL="3657600" lvl="7" indent="-342900" algn="l">
              <a:lnSpc>
                <a:spcPct val="90000"/>
              </a:lnSpc>
              <a:spcBef>
                <a:spcPts val="377"/>
              </a:spcBef>
              <a:spcAft>
                <a:spcPts val="0"/>
              </a:spcAft>
              <a:buClr>
                <a:schemeClr val="dk1"/>
              </a:buClr>
              <a:buSzPts val="1800"/>
              <a:buChar char="•"/>
              <a:defRPr/>
            </a:lvl8pPr>
            <a:lvl9pPr marL="4114800" lvl="8" indent="-342900" algn="l">
              <a:lnSpc>
                <a:spcPct val="90000"/>
              </a:lnSpc>
              <a:spcBef>
                <a:spcPts val="377"/>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3490348" y="1269045"/>
            <a:ext cx="2931066" cy="62193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4"/>
              </a:spcBef>
              <a:spcAft>
                <a:spcPts val="0"/>
              </a:spcAft>
              <a:buClr>
                <a:schemeClr val="dk1"/>
              </a:buClr>
              <a:buSzPts val="1810"/>
              <a:buNone/>
              <a:defRPr sz="1810" b="1"/>
            </a:lvl1pPr>
            <a:lvl2pPr marL="914400" lvl="1" indent="-228600" algn="l">
              <a:lnSpc>
                <a:spcPct val="90000"/>
              </a:lnSpc>
              <a:spcBef>
                <a:spcPts val="377"/>
              </a:spcBef>
              <a:spcAft>
                <a:spcPts val="0"/>
              </a:spcAft>
              <a:buClr>
                <a:schemeClr val="dk1"/>
              </a:buClr>
              <a:buSzPts val="1508"/>
              <a:buNone/>
              <a:defRPr sz="1508" b="1"/>
            </a:lvl2pPr>
            <a:lvl3pPr marL="1371600" lvl="2" indent="-228600" algn="l">
              <a:lnSpc>
                <a:spcPct val="90000"/>
              </a:lnSpc>
              <a:spcBef>
                <a:spcPts val="377"/>
              </a:spcBef>
              <a:spcAft>
                <a:spcPts val="0"/>
              </a:spcAft>
              <a:buClr>
                <a:schemeClr val="dk1"/>
              </a:buClr>
              <a:buSzPts val="1357"/>
              <a:buNone/>
              <a:defRPr sz="1357" b="1"/>
            </a:lvl3pPr>
            <a:lvl4pPr marL="1828800" lvl="3" indent="-228600" algn="l">
              <a:lnSpc>
                <a:spcPct val="90000"/>
              </a:lnSpc>
              <a:spcBef>
                <a:spcPts val="377"/>
              </a:spcBef>
              <a:spcAft>
                <a:spcPts val="0"/>
              </a:spcAft>
              <a:buClr>
                <a:schemeClr val="dk1"/>
              </a:buClr>
              <a:buSzPts val="1206"/>
              <a:buNone/>
              <a:defRPr sz="1206" b="1"/>
            </a:lvl4pPr>
            <a:lvl5pPr marL="2286000" lvl="4" indent="-228600" algn="l">
              <a:lnSpc>
                <a:spcPct val="90000"/>
              </a:lnSpc>
              <a:spcBef>
                <a:spcPts val="377"/>
              </a:spcBef>
              <a:spcAft>
                <a:spcPts val="0"/>
              </a:spcAft>
              <a:buClr>
                <a:schemeClr val="dk1"/>
              </a:buClr>
              <a:buSzPts val="1206"/>
              <a:buNone/>
              <a:defRPr sz="1206" b="1"/>
            </a:lvl5pPr>
            <a:lvl6pPr marL="2743200" lvl="5" indent="-228600" algn="l">
              <a:lnSpc>
                <a:spcPct val="90000"/>
              </a:lnSpc>
              <a:spcBef>
                <a:spcPts val="377"/>
              </a:spcBef>
              <a:spcAft>
                <a:spcPts val="0"/>
              </a:spcAft>
              <a:buClr>
                <a:schemeClr val="dk1"/>
              </a:buClr>
              <a:buSzPts val="1206"/>
              <a:buNone/>
              <a:defRPr sz="1206" b="1"/>
            </a:lvl6pPr>
            <a:lvl7pPr marL="3200400" lvl="6" indent="-228600" algn="l">
              <a:lnSpc>
                <a:spcPct val="90000"/>
              </a:lnSpc>
              <a:spcBef>
                <a:spcPts val="377"/>
              </a:spcBef>
              <a:spcAft>
                <a:spcPts val="0"/>
              </a:spcAft>
              <a:buClr>
                <a:schemeClr val="dk1"/>
              </a:buClr>
              <a:buSzPts val="1206"/>
              <a:buNone/>
              <a:defRPr sz="1206" b="1"/>
            </a:lvl7pPr>
            <a:lvl8pPr marL="3657600" lvl="7" indent="-228600" algn="l">
              <a:lnSpc>
                <a:spcPct val="90000"/>
              </a:lnSpc>
              <a:spcBef>
                <a:spcPts val="377"/>
              </a:spcBef>
              <a:spcAft>
                <a:spcPts val="0"/>
              </a:spcAft>
              <a:buClr>
                <a:schemeClr val="dk1"/>
              </a:buClr>
              <a:buSzPts val="1206"/>
              <a:buNone/>
              <a:defRPr sz="1206" b="1"/>
            </a:lvl8pPr>
            <a:lvl9pPr marL="4114800" lvl="8" indent="-228600" algn="l">
              <a:lnSpc>
                <a:spcPct val="90000"/>
              </a:lnSpc>
              <a:spcBef>
                <a:spcPts val="377"/>
              </a:spcBef>
              <a:spcAft>
                <a:spcPts val="0"/>
              </a:spcAft>
              <a:buClr>
                <a:schemeClr val="dk1"/>
              </a:buClr>
              <a:buSzPts val="1206"/>
              <a:buNone/>
              <a:defRPr sz="1206" b="1"/>
            </a:lvl9pPr>
          </a:lstStyle>
          <a:p>
            <a:endParaRPr/>
          </a:p>
        </p:txBody>
      </p:sp>
      <p:sp>
        <p:nvSpPr>
          <p:cNvPr id="45" name="Google Shape;45;p17"/>
          <p:cNvSpPr txBox="1">
            <a:spLocks noGrp="1"/>
          </p:cNvSpPr>
          <p:nvPr>
            <p:ph type="body" idx="4"/>
          </p:nvPr>
        </p:nvSpPr>
        <p:spPr>
          <a:xfrm>
            <a:off x="3490348" y="1890984"/>
            <a:ext cx="2931066" cy="278135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4"/>
              </a:spcBef>
              <a:spcAft>
                <a:spcPts val="0"/>
              </a:spcAft>
              <a:buClr>
                <a:schemeClr val="dk1"/>
              </a:buClr>
              <a:buSzPts val="1800"/>
              <a:buChar char="•"/>
              <a:defRPr/>
            </a:lvl1pPr>
            <a:lvl2pPr marL="914400" lvl="1" indent="-342900" algn="l">
              <a:lnSpc>
                <a:spcPct val="90000"/>
              </a:lnSpc>
              <a:spcBef>
                <a:spcPts val="377"/>
              </a:spcBef>
              <a:spcAft>
                <a:spcPts val="0"/>
              </a:spcAft>
              <a:buClr>
                <a:schemeClr val="dk1"/>
              </a:buClr>
              <a:buSzPts val="1800"/>
              <a:buChar char="•"/>
              <a:defRPr/>
            </a:lvl2pPr>
            <a:lvl3pPr marL="1371600" lvl="2" indent="-342900" algn="l">
              <a:lnSpc>
                <a:spcPct val="90000"/>
              </a:lnSpc>
              <a:spcBef>
                <a:spcPts val="377"/>
              </a:spcBef>
              <a:spcAft>
                <a:spcPts val="0"/>
              </a:spcAft>
              <a:buClr>
                <a:schemeClr val="dk1"/>
              </a:buClr>
              <a:buSzPts val="1800"/>
              <a:buChar char="•"/>
              <a:defRPr/>
            </a:lvl3pPr>
            <a:lvl4pPr marL="1828800" lvl="3" indent="-342900" algn="l">
              <a:lnSpc>
                <a:spcPct val="90000"/>
              </a:lnSpc>
              <a:spcBef>
                <a:spcPts val="377"/>
              </a:spcBef>
              <a:spcAft>
                <a:spcPts val="0"/>
              </a:spcAft>
              <a:buClr>
                <a:schemeClr val="dk1"/>
              </a:buClr>
              <a:buSzPts val="1800"/>
              <a:buChar char="•"/>
              <a:defRPr/>
            </a:lvl4pPr>
            <a:lvl5pPr marL="2286000" lvl="4" indent="-342900" algn="l">
              <a:lnSpc>
                <a:spcPct val="90000"/>
              </a:lnSpc>
              <a:spcBef>
                <a:spcPts val="377"/>
              </a:spcBef>
              <a:spcAft>
                <a:spcPts val="0"/>
              </a:spcAft>
              <a:buClr>
                <a:schemeClr val="dk1"/>
              </a:buClr>
              <a:buSzPts val="1800"/>
              <a:buChar char="•"/>
              <a:defRPr/>
            </a:lvl5pPr>
            <a:lvl6pPr marL="2743200" lvl="5" indent="-342900" algn="l">
              <a:lnSpc>
                <a:spcPct val="90000"/>
              </a:lnSpc>
              <a:spcBef>
                <a:spcPts val="377"/>
              </a:spcBef>
              <a:spcAft>
                <a:spcPts val="0"/>
              </a:spcAft>
              <a:buClr>
                <a:schemeClr val="dk1"/>
              </a:buClr>
              <a:buSzPts val="1800"/>
              <a:buChar char="•"/>
              <a:defRPr/>
            </a:lvl6pPr>
            <a:lvl7pPr marL="3200400" lvl="6" indent="-342900" algn="l">
              <a:lnSpc>
                <a:spcPct val="90000"/>
              </a:lnSpc>
              <a:spcBef>
                <a:spcPts val="377"/>
              </a:spcBef>
              <a:spcAft>
                <a:spcPts val="0"/>
              </a:spcAft>
              <a:buClr>
                <a:schemeClr val="dk1"/>
              </a:buClr>
              <a:buSzPts val="1800"/>
              <a:buChar char="•"/>
              <a:defRPr/>
            </a:lvl7pPr>
            <a:lvl8pPr marL="3657600" lvl="7" indent="-342900" algn="l">
              <a:lnSpc>
                <a:spcPct val="90000"/>
              </a:lnSpc>
              <a:spcBef>
                <a:spcPts val="377"/>
              </a:spcBef>
              <a:spcAft>
                <a:spcPts val="0"/>
              </a:spcAft>
              <a:buClr>
                <a:schemeClr val="dk1"/>
              </a:buClr>
              <a:buSzPts val="1800"/>
              <a:buChar char="•"/>
              <a:defRPr/>
            </a:lvl8pPr>
            <a:lvl9pPr marL="4114800" lvl="8" indent="-342900" algn="l">
              <a:lnSpc>
                <a:spcPct val="90000"/>
              </a:lnSpc>
              <a:spcBef>
                <a:spcPts val="377"/>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473998" y="275620"/>
            <a:ext cx="5946517" cy="100061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474896" y="345122"/>
            <a:ext cx="2223660" cy="120792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13"/>
              <a:buFont typeface="Calibri"/>
              <a:buNone/>
              <a:defRPr sz="241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2931066" y="745370"/>
            <a:ext cx="3490347" cy="3678910"/>
          </a:xfrm>
          <a:prstGeom prst="rect">
            <a:avLst/>
          </a:prstGeom>
          <a:noFill/>
          <a:ln>
            <a:noFill/>
          </a:ln>
        </p:spPr>
        <p:txBody>
          <a:bodyPr spcFirstLastPara="1" wrap="square" lIns="91425" tIns="45700" rIns="91425" bIns="45700" anchor="t" anchorCtr="0">
            <a:normAutofit/>
          </a:bodyPr>
          <a:lstStyle>
            <a:lvl1pPr marL="457200" lvl="0" indent="-381825" algn="l">
              <a:lnSpc>
                <a:spcPct val="90000"/>
              </a:lnSpc>
              <a:spcBef>
                <a:spcPts val="754"/>
              </a:spcBef>
              <a:spcAft>
                <a:spcPts val="0"/>
              </a:spcAft>
              <a:buClr>
                <a:schemeClr val="dk1"/>
              </a:buClr>
              <a:buSzPts val="2413"/>
              <a:buChar char="•"/>
              <a:defRPr sz="2413"/>
            </a:lvl1pPr>
            <a:lvl2pPr marL="914400" lvl="1" indent="-362648" algn="l">
              <a:lnSpc>
                <a:spcPct val="90000"/>
              </a:lnSpc>
              <a:spcBef>
                <a:spcPts val="377"/>
              </a:spcBef>
              <a:spcAft>
                <a:spcPts val="0"/>
              </a:spcAft>
              <a:buClr>
                <a:schemeClr val="dk1"/>
              </a:buClr>
              <a:buSzPts val="2111"/>
              <a:buChar char="•"/>
              <a:defRPr sz="2111"/>
            </a:lvl2pPr>
            <a:lvl3pPr marL="1371600" lvl="2" indent="-343535" algn="l">
              <a:lnSpc>
                <a:spcPct val="90000"/>
              </a:lnSpc>
              <a:spcBef>
                <a:spcPts val="377"/>
              </a:spcBef>
              <a:spcAft>
                <a:spcPts val="0"/>
              </a:spcAft>
              <a:buClr>
                <a:schemeClr val="dk1"/>
              </a:buClr>
              <a:buSzPts val="1810"/>
              <a:buChar char="•"/>
              <a:defRPr sz="1810"/>
            </a:lvl3pPr>
            <a:lvl4pPr marL="1828800" lvl="3" indent="-324358" algn="l">
              <a:lnSpc>
                <a:spcPct val="90000"/>
              </a:lnSpc>
              <a:spcBef>
                <a:spcPts val="377"/>
              </a:spcBef>
              <a:spcAft>
                <a:spcPts val="0"/>
              </a:spcAft>
              <a:buClr>
                <a:schemeClr val="dk1"/>
              </a:buClr>
              <a:buSzPts val="1508"/>
              <a:buChar char="•"/>
              <a:defRPr sz="1508"/>
            </a:lvl4pPr>
            <a:lvl5pPr marL="2286000" lvl="4" indent="-324357" algn="l">
              <a:lnSpc>
                <a:spcPct val="90000"/>
              </a:lnSpc>
              <a:spcBef>
                <a:spcPts val="377"/>
              </a:spcBef>
              <a:spcAft>
                <a:spcPts val="0"/>
              </a:spcAft>
              <a:buClr>
                <a:schemeClr val="dk1"/>
              </a:buClr>
              <a:buSzPts val="1508"/>
              <a:buChar char="•"/>
              <a:defRPr sz="1508"/>
            </a:lvl5pPr>
            <a:lvl6pPr marL="2743200" lvl="5" indent="-324357" algn="l">
              <a:lnSpc>
                <a:spcPct val="90000"/>
              </a:lnSpc>
              <a:spcBef>
                <a:spcPts val="377"/>
              </a:spcBef>
              <a:spcAft>
                <a:spcPts val="0"/>
              </a:spcAft>
              <a:buClr>
                <a:schemeClr val="dk1"/>
              </a:buClr>
              <a:buSzPts val="1508"/>
              <a:buChar char="•"/>
              <a:defRPr sz="1508"/>
            </a:lvl6pPr>
            <a:lvl7pPr marL="3200400" lvl="6" indent="-324357" algn="l">
              <a:lnSpc>
                <a:spcPct val="90000"/>
              </a:lnSpc>
              <a:spcBef>
                <a:spcPts val="377"/>
              </a:spcBef>
              <a:spcAft>
                <a:spcPts val="0"/>
              </a:spcAft>
              <a:buClr>
                <a:schemeClr val="dk1"/>
              </a:buClr>
              <a:buSzPts val="1508"/>
              <a:buChar char="•"/>
              <a:defRPr sz="1508"/>
            </a:lvl7pPr>
            <a:lvl8pPr marL="3657600" lvl="7" indent="-324358" algn="l">
              <a:lnSpc>
                <a:spcPct val="90000"/>
              </a:lnSpc>
              <a:spcBef>
                <a:spcPts val="377"/>
              </a:spcBef>
              <a:spcAft>
                <a:spcPts val="0"/>
              </a:spcAft>
              <a:buClr>
                <a:schemeClr val="dk1"/>
              </a:buClr>
              <a:buSzPts val="1508"/>
              <a:buChar char="•"/>
              <a:defRPr sz="1508"/>
            </a:lvl8pPr>
            <a:lvl9pPr marL="4114800" lvl="8" indent="-324358" algn="l">
              <a:lnSpc>
                <a:spcPct val="90000"/>
              </a:lnSpc>
              <a:spcBef>
                <a:spcPts val="377"/>
              </a:spcBef>
              <a:spcAft>
                <a:spcPts val="0"/>
              </a:spcAft>
              <a:buClr>
                <a:schemeClr val="dk1"/>
              </a:buClr>
              <a:buSzPts val="1508"/>
              <a:buChar char="•"/>
              <a:defRPr sz="1508"/>
            </a:lvl9pPr>
          </a:lstStyle>
          <a:p>
            <a:endParaRPr/>
          </a:p>
        </p:txBody>
      </p:sp>
      <p:sp>
        <p:nvSpPr>
          <p:cNvPr id="57" name="Google Shape;57;p19"/>
          <p:cNvSpPr txBox="1">
            <a:spLocks noGrp="1"/>
          </p:cNvSpPr>
          <p:nvPr>
            <p:ph type="body" idx="2"/>
          </p:nvPr>
        </p:nvSpPr>
        <p:spPr>
          <a:xfrm>
            <a:off x="474896" y="1553051"/>
            <a:ext cx="2223660" cy="28772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4"/>
              </a:spcBef>
              <a:spcAft>
                <a:spcPts val="0"/>
              </a:spcAft>
              <a:buClr>
                <a:schemeClr val="dk1"/>
              </a:buClr>
              <a:buSzPts val="1206"/>
              <a:buNone/>
              <a:defRPr sz="1206"/>
            </a:lvl1pPr>
            <a:lvl2pPr marL="914400" lvl="1" indent="-228600" algn="l">
              <a:lnSpc>
                <a:spcPct val="90000"/>
              </a:lnSpc>
              <a:spcBef>
                <a:spcPts val="377"/>
              </a:spcBef>
              <a:spcAft>
                <a:spcPts val="0"/>
              </a:spcAft>
              <a:buClr>
                <a:schemeClr val="dk1"/>
              </a:buClr>
              <a:buSzPts val="1056"/>
              <a:buNone/>
              <a:defRPr sz="1056"/>
            </a:lvl2pPr>
            <a:lvl3pPr marL="1371600" lvl="2" indent="-228600" algn="l">
              <a:lnSpc>
                <a:spcPct val="90000"/>
              </a:lnSpc>
              <a:spcBef>
                <a:spcPts val="377"/>
              </a:spcBef>
              <a:spcAft>
                <a:spcPts val="0"/>
              </a:spcAft>
              <a:buClr>
                <a:schemeClr val="dk1"/>
              </a:buClr>
              <a:buSzPts val="905"/>
              <a:buNone/>
              <a:defRPr sz="905"/>
            </a:lvl3pPr>
            <a:lvl4pPr marL="1828800" lvl="3" indent="-228600" algn="l">
              <a:lnSpc>
                <a:spcPct val="90000"/>
              </a:lnSpc>
              <a:spcBef>
                <a:spcPts val="377"/>
              </a:spcBef>
              <a:spcAft>
                <a:spcPts val="0"/>
              </a:spcAft>
              <a:buClr>
                <a:schemeClr val="dk1"/>
              </a:buClr>
              <a:buSzPts val="754"/>
              <a:buNone/>
              <a:defRPr sz="754"/>
            </a:lvl4pPr>
            <a:lvl5pPr marL="2286000" lvl="4" indent="-228600" algn="l">
              <a:lnSpc>
                <a:spcPct val="90000"/>
              </a:lnSpc>
              <a:spcBef>
                <a:spcPts val="377"/>
              </a:spcBef>
              <a:spcAft>
                <a:spcPts val="0"/>
              </a:spcAft>
              <a:buClr>
                <a:schemeClr val="dk1"/>
              </a:buClr>
              <a:buSzPts val="754"/>
              <a:buNone/>
              <a:defRPr sz="754"/>
            </a:lvl5pPr>
            <a:lvl6pPr marL="2743200" lvl="5" indent="-228600" algn="l">
              <a:lnSpc>
                <a:spcPct val="90000"/>
              </a:lnSpc>
              <a:spcBef>
                <a:spcPts val="377"/>
              </a:spcBef>
              <a:spcAft>
                <a:spcPts val="0"/>
              </a:spcAft>
              <a:buClr>
                <a:schemeClr val="dk1"/>
              </a:buClr>
              <a:buSzPts val="754"/>
              <a:buNone/>
              <a:defRPr sz="754"/>
            </a:lvl6pPr>
            <a:lvl7pPr marL="3200400" lvl="6" indent="-228600" algn="l">
              <a:lnSpc>
                <a:spcPct val="90000"/>
              </a:lnSpc>
              <a:spcBef>
                <a:spcPts val="377"/>
              </a:spcBef>
              <a:spcAft>
                <a:spcPts val="0"/>
              </a:spcAft>
              <a:buClr>
                <a:schemeClr val="dk1"/>
              </a:buClr>
              <a:buSzPts val="754"/>
              <a:buNone/>
              <a:defRPr sz="754"/>
            </a:lvl7pPr>
            <a:lvl8pPr marL="3657600" lvl="7" indent="-228600" algn="l">
              <a:lnSpc>
                <a:spcPct val="90000"/>
              </a:lnSpc>
              <a:spcBef>
                <a:spcPts val="377"/>
              </a:spcBef>
              <a:spcAft>
                <a:spcPts val="0"/>
              </a:spcAft>
              <a:buClr>
                <a:schemeClr val="dk1"/>
              </a:buClr>
              <a:buSzPts val="754"/>
              <a:buNone/>
              <a:defRPr sz="754"/>
            </a:lvl8pPr>
            <a:lvl9pPr marL="4114800" lvl="8" indent="-228600" algn="l">
              <a:lnSpc>
                <a:spcPct val="90000"/>
              </a:lnSpc>
              <a:spcBef>
                <a:spcPts val="377"/>
              </a:spcBef>
              <a:spcAft>
                <a:spcPts val="0"/>
              </a:spcAft>
              <a:buClr>
                <a:schemeClr val="dk1"/>
              </a:buClr>
              <a:buSzPts val="754"/>
              <a:buNone/>
              <a:defRPr sz="754"/>
            </a:lvl9pPr>
          </a:lstStyle>
          <a:p>
            <a:endParaRPr/>
          </a:p>
        </p:txBody>
      </p:sp>
      <p:sp>
        <p:nvSpPr>
          <p:cNvPr id="58" name="Google Shape;58;p19"/>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474896" y="345122"/>
            <a:ext cx="2223660" cy="120792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13"/>
              <a:buFont typeface="Calibri"/>
              <a:buNone/>
              <a:defRPr sz="241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2931066" y="745370"/>
            <a:ext cx="3490347" cy="3678910"/>
          </a:xfrm>
          <a:prstGeom prst="rect">
            <a:avLst/>
          </a:prstGeom>
          <a:noFill/>
          <a:ln>
            <a:noFill/>
          </a:ln>
        </p:spPr>
      </p:sp>
      <p:sp>
        <p:nvSpPr>
          <p:cNvPr id="64" name="Google Shape;64;p20"/>
          <p:cNvSpPr txBox="1">
            <a:spLocks noGrp="1"/>
          </p:cNvSpPr>
          <p:nvPr>
            <p:ph type="body" idx="1"/>
          </p:nvPr>
        </p:nvSpPr>
        <p:spPr>
          <a:xfrm>
            <a:off x="474896" y="1553051"/>
            <a:ext cx="2223660" cy="28772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4"/>
              </a:spcBef>
              <a:spcAft>
                <a:spcPts val="0"/>
              </a:spcAft>
              <a:buClr>
                <a:schemeClr val="dk1"/>
              </a:buClr>
              <a:buSzPts val="1206"/>
              <a:buNone/>
              <a:defRPr sz="1206"/>
            </a:lvl1pPr>
            <a:lvl2pPr marL="914400" lvl="1" indent="-228600" algn="l">
              <a:lnSpc>
                <a:spcPct val="90000"/>
              </a:lnSpc>
              <a:spcBef>
                <a:spcPts val="377"/>
              </a:spcBef>
              <a:spcAft>
                <a:spcPts val="0"/>
              </a:spcAft>
              <a:buClr>
                <a:schemeClr val="dk1"/>
              </a:buClr>
              <a:buSzPts val="1056"/>
              <a:buNone/>
              <a:defRPr sz="1056"/>
            </a:lvl2pPr>
            <a:lvl3pPr marL="1371600" lvl="2" indent="-228600" algn="l">
              <a:lnSpc>
                <a:spcPct val="90000"/>
              </a:lnSpc>
              <a:spcBef>
                <a:spcPts val="377"/>
              </a:spcBef>
              <a:spcAft>
                <a:spcPts val="0"/>
              </a:spcAft>
              <a:buClr>
                <a:schemeClr val="dk1"/>
              </a:buClr>
              <a:buSzPts val="905"/>
              <a:buNone/>
              <a:defRPr sz="905"/>
            </a:lvl3pPr>
            <a:lvl4pPr marL="1828800" lvl="3" indent="-228600" algn="l">
              <a:lnSpc>
                <a:spcPct val="90000"/>
              </a:lnSpc>
              <a:spcBef>
                <a:spcPts val="377"/>
              </a:spcBef>
              <a:spcAft>
                <a:spcPts val="0"/>
              </a:spcAft>
              <a:buClr>
                <a:schemeClr val="dk1"/>
              </a:buClr>
              <a:buSzPts val="754"/>
              <a:buNone/>
              <a:defRPr sz="754"/>
            </a:lvl4pPr>
            <a:lvl5pPr marL="2286000" lvl="4" indent="-228600" algn="l">
              <a:lnSpc>
                <a:spcPct val="90000"/>
              </a:lnSpc>
              <a:spcBef>
                <a:spcPts val="377"/>
              </a:spcBef>
              <a:spcAft>
                <a:spcPts val="0"/>
              </a:spcAft>
              <a:buClr>
                <a:schemeClr val="dk1"/>
              </a:buClr>
              <a:buSzPts val="754"/>
              <a:buNone/>
              <a:defRPr sz="754"/>
            </a:lvl5pPr>
            <a:lvl6pPr marL="2743200" lvl="5" indent="-228600" algn="l">
              <a:lnSpc>
                <a:spcPct val="90000"/>
              </a:lnSpc>
              <a:spcBef>
                <a:spcPts val="377"/>
              </a:spcBef>
              <a:spcAft>
                <a:spcPts val="0"/>
              </a:spcAft>
              <a:buClr>
                <a:schemeClr val="dk1"/>
              </a:buClr>
              <a:buSzPts val="754"/>
              <a:buNone/>
              <a:defRPr sz="754"/>
            </a:lvl6pPr>
            <a:lvl7pPr marL="3200400" lvl="6" indent="-228600" algn="l">
              <a:lnSpc>
                <a:spcPct val="90000"/>
              </a:lnSpc>
              <a:spcBef>
                <a:spcPts val="377"/>
              </a:spcBef>
              <a:spcAft>
                <a:spcPts val="0"/>
              </a:spcAft>
              <a:buClr>
                <a:schemeClr val="dk1"/>
              </a:buClr>
              <a:buSzPts val="754"/>
              <a:buNone/>
              <a:defRPr sz="754"/>
            </a:lvl7pPr>
            <a:lvl8pPr marL="3657600" lvl="7" indent="-228600" algn="l">
              <a:lnSpc>
                <a:spcPct val="90000"/>
              </a:lnSpc>
              <a:spcBef>
                <a:spcPts val="377"/>
              </a:spcBef>
              <a:spcAft>
                <a:spcPts val="0"/>
              </a:spcAft>
              <a:buClr>
                <a:schemeClr val="dk1"/>
              </a:buClr>
              <a:buSzPts val="754"/>
              <a:buNone/>
              <a:defRPr sz="754"/>
            </a:lvl8pPr>
            <a:lvl9pPr marL="4114800" lvl="8" indent="-228600" algn="l">
              <a:lnSpc>
                <a:spcPct val="90000"/>
              </a:lnSpc>
              <a:spcBef>
                <a:spcPts val="377"/>
              </a:spcBef>
              <a:spcAft>
                <a:spcPts val="0"/>
              </a:spcAft>
              <a:buClr>
                <a:schemeClr val="dk1"/>
              </a:buClr>
              <a:buSzPts val="754"/>
              <a:buNone/>
              <a:defRPr sz="754"/>
            </a:lvl9pPr>
          </a:lstStyle>
          <a:p>
            <a:endParaRPr/>
          </a:p>
        </p:txBody>
      </p:sp>
      <p:sp>
        <p:nvSpPr>
          <p:cNvPr id="65" name="Google Shape;65;p20"/>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473998" y="275620"/>
            <a:ext cx="5946517" cy="100061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18"/>
              <a:buFont typeface="Calibri"/>
              <a:buNone/>
              <a:defRPr sz="3318"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473998" y="1378094"/>
            <a:ext cx="5946517" cy="3284656"/>
          </a:xfrm>
          <a:prstGeom prst="rect">
            <a:avLst/>
          </a:prstGeom>
          <a:noFill/>
          <a:ln>
            <a:noFill/>
          </a:ln>
        </p:spPr>
        <p:txBody>
          <a:bodyPr spcFirstLastPara="1" wrap="square" lIns="91425" tIns="45700" rIns="91425" bIns="45700" anchor="t" anchorCtr="0">
            <a:normAutofit/>
          </a:bodyPr>
          <a:lstStyle>
            <a:lvl1pPr marL="457200" marR="0" lvl="0" indent="-362648" algn="l" rtl="0">
              <a:lnSpc>
                <a:spcPct val="90000"/>
              </a:lnSpc>
              <a:spcBef>
                <a:spcPts val="754"/>
              </a:spcBef>
              <a:spcAft>
                <a:spcPts val="0"/>
              </a:spcAft>
              <a:buClr>
                <a:schemeClr val="dk1"/>
              </a:buClr>
              <a:buSzPts val="2111"/>
              <a:buFont typeface="Arial"/>
              <a:buChar char="•"/>
              <a:defRPr sz="2111" b="0" i="0" u="none" strike="noStrike" cap="none">
                <a:solidFill>
                  <a:schemeClr val="dk1"/>
                </a:solidFill>
                <a:latin typeface="Calibri"/>
                <a:ea typeface="Calibri"/>
                <a:cs typeface="Calibri"/>
                <a:sym typeface="Calibri"/>
              </a:defRPr>
            </a:lvl1pPr>
            <a:lvl2pPr marL="914400" marR="0" lvl="1" indent="-343535" algn="l" rtl="0">
              <a:lnSpc>
                <a:spcPct val="90000"/>
              </a:lnSpc>
              <a:spcBef>
                <a:spcPts val="377"/>
              </a:spcBef>
              <a:spcAft>
                <a:spcPts val="0"/>
              </a:spcAft>
              <a:buClr>
                <a:schemeClr val="dk1"/>
              </a:buClr>
              <a:buSzPts val="1810"/>
              <a:buFont typeface="Arial"/>
              <a:buChar char="•"/>
              <a:defRPr sz="1810" b="0" i="0" u="none" strike="noStrike" cap="none">
                <a:solidFill>
                  <a:schemeClr val="dk1"/>
                </a:solidFill>
                <a:latin typeface="Calibri"/>
                <a:ea typeface="Calibri"/>
                <a:cs typeface="Calibri"/>
                <a:sym typeface="Calibri"/>
              </a:defRPr>
            </a:lvl2pPr>
            <a:lvl3pPr marL="1371600" marR="0" lvl="2" indent="-324358" algn="l" rtl="0">
              <a:lnSpc>
                <a:spcPct val="90000"/>
              </a:lnSpc>
              <a:spcBef>
                <a:spcPts val="377"/>
              </a:spcBef>
              <a:spcAft>
                <a:spcPts val="0"/>
              </a:spcAft>
              <a:buClr>
                <a:schemeClr val="dk1"/>
              </a:buClr>
              <a:buSzPts val="1508"/>
              <a:buFont typeface="Arial"/>
              <a:buChar char="•"/>
              <a:defRPr sz="1508" b="0" i="0" u="none" strike="noStrike" cap="none">
                <a:solidFill>
                  <a:schemeClr val="dk1"/>
                </a:solidFill>
                <a:latin typeface="Calibri"/>
                <a:ea typeface="Calibri"/>
                <a:cs typeface="Calibri"/>
                <a:sym typeface="Calibri"/>
              </a:defRPr>
            </a:lvl3pPr>
            <a:lvl4pPr marL="1828800" marR="0" lvl="3" indent="-314769" algn="l" rtl="0">
              <a:lnSpc>
                <a:spcPct val="90000"/>
              </a:lnSpc>
              <a:spcBef>
                <a:spcPts val="377"/>
              </a:spcBef>
              <a:spcAft>
                <a:spcPts val="0"/>
              </a:spcAft>
              <a:buClr>
                <a:schemeClr val="dk1"/>
              </a:buClr>
              <a:buSzPts val="1357"/>
              <a:buFont typeface="Arial"/>
              <a:buChar char="•"/>
              <a:defRPr sz="1357" b="0" i="0" u="none" strike="noStrike" cap="none">
                <a:solidFill>
                  <a:schemeClr val="dk1"/>
                </a:solidFill>
                <a:latin typeface="Calibri"/>
                <a:ea typeface="Calibri"/>
                <a:cs typeface="Calibri"/>
                <a:sym typeface="Calibri"/>
              </a:defRPr>
            </a:lvl4pPr>
            <a:lvl5pPr marL="2286000" marR="0" lvl="4" indent="-314769" algn="l" rtl="0">
              <a:lnSpc>
                <a:spcPct val="90000"/>
              </a:lnSpc>
              <a:spcBef>
                <a:spcPts val="377"/>
              </a:spcBef>
              <a:spcAft>
                <a:spcPts val="0"/>
              </a:spcAft>
              <a:buClr>
                <a:schemeClr val="dk1"/>
              </a:buClr>
              <a:buSzPts val="1357"/>
              <a:buFont typeface="Arial"/>
              <a:buChar char="•"/>
              <a:defRPr sz="1357" b="0" i="0" u="none" strike="noStrike" cap="none">
                <a:solidFill>
                  <a:schemeClr val="dk1"/>
                </a:solidFill>
                <a:latin typeface="Calibri"/>
                <a:ea typeface="Calibri"/>
                <a:cs typeface="Calibri"/>
                <a:sym typeface="Calibri"/>
              </a:defRPr>
            </a:lvl5pPr>
            <a:lvl6pPr marL="2743200" marR="0" lvl="5" indent="-314769" algn="l" rtl="0">
              <a:lnSpc>
                <a:spcPct val="90000"/>
              </a:lnSpc>
              <a:spcBef>
                <a:spcPts val="377"/>
              </a:spcBef>
              <a:spcAft>
                <a:spcPts val="0"/>
              </a:spcAft>
              <a:buClr>
                <a:schemeClr val="dk1"/>
              </a:buClr>
              <a:buSzPts val="1357"/>
              <a:buFont typeface="Arial"/>
              <a:buChar char="•"/>
              <a:defRPr sz="1357" b="0" i="0" u="none" strike="noStrike" cap="none">
                <a:solidFill>
                  <a:schemeClr val="dk1"/>
                </a:solidFill>
                <a:latin typeface="Calibri"/>
                <a:ea typeface="Calibri"/>
                <a:cs typeface="Calibri"/>
                <a:sym typeface="Calibri"/>
              </a:defRPr>
            </a:lvl6pPr>
            <a:lvl7pPr marL="3200400" marR="0" lvl="6" indent="-314769" algn="l" rtl="0">
              <a:lnSpc>
                <a:spcPct val="90000"/>
              </a:lnSpc>
              <a:spcBef>
                <a:spcPts val="377"/>
              </a:spcBef>
              <a:spcAft>
                <a:spcPts val="0"/>
              </a:spcAft>
              <a:buClr>
                <a:schemeClr val="dk1"/>
              </a:buClr>
              <a:buSzPts val="1357"/>
              <a:buFont typeface="Arial"/>
              <a:buChar char="•"/>
              <a:defRPr sz="1357" b="0" i="0" u="none" strike="noStrike" cap="none">
                <a:solidFill>
                  <a:schemeClr val="dk1"/>
                </a:solidFill>
                <a:latin typeface="Calibri"/>
                <a:ea typeface="Calibri"/>
                <a:cs typeface="Calibri"/>
                <a:sym typeface="Calibri"/>
              </a:defRPr>
            </a:lvl7pPr>
            <a:lvl8pPr marL="3657600" marR="0" lvl="7" indent="-314769" algn="l" rtl="0">
              <a:lnSpc>
                <a:spcPct val="90000"/>
              </a:lnSpc>
              <a:spcBef>
                <a:spcPts val="377"/>
              </a:spcBef>
              <a:spcAft>
                <a:spcPts val="0"/>
              </a:spcAft>
              <a:buClr>
                <a:schemeClr val="dk1"/>
              </a:buClr>
              <a:buSzPts val="1357"/>
              <a:buFont typeface="Arial"/>
              <a:buChar char="•"/>
              <a:defRPr sz="1357" b="0" i="0" u="none" strike="noStrike" cap="none">
                <a:solidFill>
                  <a:schemeClr val="dk1"/>
                </a:solidFill>
                <a:latin typeface="Calibri"/>
                <a:ea typeface="Calibri"/>
                <a:cs typeface="Calibri"/>
                <a:sym typeface="Calibri"/>
              </a:defRPr>
            </a:lvl8pPr>
            <a:lvl9pPr marL="4114800" marR="0" lvl="8" indent="-314769" algn="l" rtl="0">
              <a:lnSpc>
                <a:spcPct val="90000"/>
              </a:lnSpc>
              <a:spcBef>
                <a:spcPts val="377"/>
              </a:spcBef>
              <a:spcAft>
                <a:spcPts val="0"/>
              </a:spcAft>
              <a:buClr>
                <a:schemeClr val="dk1"/>
              </a:buClr>
              <a:buSzPts val="1357"/>
              <a:buFont typeface="Arial"/>
              <a:buChar char="•"/>
              <a:defRPr sz="1357"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473998" y="4798163"/>
            <a:ext cx="1551265" cy="275619"/>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5"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2283808" y="4798163"/>
            <a:ext cx="2326898" cy="275619"/>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5"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4869250" y="4798163"/>
            <a:ext cx="1551265" cy="275619"/>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5" b="0" i="0" u="none" strike="noStrike" cap="none">
                <a:solidFill>
                  <a:srgbClr val="888888"/>
                </a:solidFill>
                <a:latin typeface="Calibri"/>
                <a:ea typeface="Calibri"/>
                <a:cs typeface="Calibri"/>
                <a:sym typeface="Calibri"/>
              </a:defRPr>
            </a:lvl1pPr>
            <a:lvl2pPr marL="0" marR="0" lvl="1" indent="0" algn="r" rtl="0">
              <a:spcBef>
                <a:spcPts val="0"/>
              </a:spcBef>
              <a:buNone/>
              <a:defRPr sz="905" b="0" i="0" u="none" strike="noStrike" cap="none">
                <a:solidFill>
                  <a:srgbClr val="888888"/>
                </a:solidFill>
                <a:latin typeface="Calibri"/>
                <a:ea typeface="Calibri"/>
                <a:cs typeface="Calibri"/>
                <a:sym typeface="Calibri"/>
              </a:defRPr>
            </a:lvl2pPr>
            <a:lvl3pPr marL="0" marR="0" lvl="2" indent="0" algn="r" rtl="0">
              <a:spcBef>
                <a:spcPts val="0"/>
              </a:spcBef>
              <a:buNone/>
              <a:defRPr sz="905" b="0" i="0" u="none" strike="noStrike" cap="none">
                <a:solidFill>
                  <a:srgbClr val="888888"/>
                </a:solidFill>
                <a:latin typeface="Calibri"/>
                <a:ea typeface="Calibri"/>
                <a:cs typeface="Calibri"/>
                <a:sym typeface="Calibri"/>
              </a:defRPr>
            </a:lvl3pPr>
            <a:lvl4pPr marL="0" marR="0" lvl="3" indent="0" algn="r" rtl="0">
              <a:spcBef>
                <a:spcPts val="0"/>
              </a:spcBef>
              <a:buNone/>
              <a:defRPr sz="905" b="0" i="0" u="none" strike="noStrike" cap="none">
                <a:solidFill>
                  <a:srgbClr val="888888"/>
                </a:solidFill>
                <a:latin typeface="Calibri"/>
                <a:ea typeface="Calibri"/>
                <a:cs typeface="Calibri"/>
                <a:sym typeface="Calibri"/>
              </a:defRPr>
            </a:lvl4pPr>
            <a:lvl5pPr marL="0" marR="0" lvl="4" indent="0" algn="r" rtl="0">
              <a:spcBef>
                <a:spcPts val="0"/>
              </a:spcBef>
              <a:buNone/>
              <a:defRPr sz="905" b="0" i="0" u="none" strike="noStrike" cap="none">
                <a:solidFill>
                  <a:srgbClr val="888888"/>
                </a:solidFill>
                <a:latin typeface="Calibri"/>
                <a:ea typeface="Calibri"/>
                <a:cs typeface="Calibri"/>
                <a:sym typeface="Calibri"/>
              </a:defRPr>
            </a:lvl5pPr>
            <a:lvl6pPr marL="0" marR="0" lvl="5" indent="0" algn="r" rtl="0">
              <a:spcBef>
                <a:spcPts val="0"/>
              </a:spcBef>
              <a:buNone/>
              <a:defRPr sz="905" b="0" i="0" u="none" strike="noStrike" cap="none">
                <a:solidFill>
                  <a:srgbClr val="888888"/>
                </a:solidFill>
                <a:latin typeface="Calibri"/>
                <a:ea typeface="Calibri"/>
                <a:cs typeface="Calibri"/>
                <a:sym typeface="Calibri"/>
              </a:defRPr>
            </a:lvl6pPr>
            <a:lvl7pPr marL="0" marR="0" lvl="6" indent="0" algn="r" rtl="0">
              <a:spcBef>
                <a:spcPts val="0"/>
              </a:spcBef>
              <a:buNone/>
              <a:defRPr sz="905" b="0" i="0" u="none" strike="noStrike" cap="none">
                <a:solidFill>
                  <a:srgbClr val="888888"/>
                </a:solidFill>
                <a:latin typeface="Calibri"/>
                <a:ea typeface="Calibri"/>
                <a:cs typeface="Calibri"/>
                <a:sym typeface="Calibri"/>
              </a:defRPr>
            </a:lvl7pPr>
            <a:lvl8pPr marL="0" marR="0" lvl="7" indent="0" algn="r" rtl="0">
              <a:spcBef>
                <a:spcPts val="0"/>
              </a:spcBef>
              <a:buNone/>
              <a:defRPr sz="905" b="0" i="0" u="none" strike="noStrike" cap="none">
                <a:solidFill>
                  <a:srgbClr val="888888"/>
                </a:solidFill>
                <a:latin typeface="Calibri"/>
                <a:ea typeface="Calibri"/>
                <a:cs typeface="Calibri"/>
                <a:sym typeface="Calibri"/>
              </a:defRPr>
            </a:lvl8pPr>
            <a:lvl9pPr marL="0" marR="0" lvl="8" indent="0" algn="r" rtl="0">
              <a:spcBef>
                <a:spcPts val="0"/>
              </a:spcBef>
              <a:buNone/>
              <a:defRPr sz="905"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Imagen que contiene Forma&#10;&#10;Descripción generada automáticamente"/>
          <p:cNvPicPr preferRelativeResize="0"/>
          <p:nvPr/>
        </p:nvPicPr>
        <p:blipFill rotWithShape="1">
          <a:blip r:embed="rId3">
            <a:alphaModFix/>
          </a:blip>
          <a:srcRect/>
          <a:stretch/>
        </p:blipFill>
        <p:spPr>
          <a:xfrm>
            <a:off x="-1" y="0"/>
            <a:ext cx="6894513" cy="5170884"/>
          </a:xfrm>
          <a:prstGeom prst="rect">
            <a:avLst/>
          </a:prstGeom>
          <a:noFill/>
          <a:ln>
            <a:noFill/>
          </a:ln>
        </p:spPr>
      </p:pic>
      <p:sp>
        <p:nvSpPr>
          <p:cNvPr id="85" name="Google Shape;85;p1"/>
          <p:cNvSpPr txBox="1">
            <a:spLocks noGrp="1"/>
          </p:cNvSpPr>
          <p:nvPr>
            <p:ph type="subTitle" idx="1"/>
          </p:nvPr>
        </p:nvSpPr>
        <p:spPr>
          <a:xfrm>
            <a:off x="861812" y="4247801"/>
            <a:ext cx="5170885" cy="124987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1200"/>
              <a:buNone/>
            </a:pPr>
            <a:r>
              <a:rPr lang="es-CL" sz="1200" dirty="0" smtClean="0">
                <a:solidFill>
                  <a:schemeClr val="lt1"/>
                </a:solidFill>
                <a:latin typeface="Avenir"/>
                <a:ea typeface="Avenir"/>
                <a:cs typeface="Avenir"/>
                <a:sym typeface="Avenir"/>
              </a:rPr>
              <a:t>Rodrigo Negrete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2" name="Rectángulo 1"/>
          <p:cNvSpPr/>
          <p:nvPr/>
        </p:nvSpPr>
        <p:spPr>
          <a:xfrm>
            <a:off x="1934232" y="717932"/>
            <a:ext cx="3444875" cy="738664"/>
          </a:xfrm>
          <a:prstGeom prst="rect">
            <a:avLst/>
          </a:prstGeom>
        </p:spPr>
        <p:txBody>
          <a:bodyPr>
            <a:spAutoFit/>
          </a:bodyPr>
          <a:lstStyle/>
          <a:p>
            <a:r>
              <a:rPr lang="es-ES" b="1" dirty="0"/>
              <a:t>La extremidad superior está compuesta por el brazo, antebrazo y mano</a:t>
            </a:r>
            <a:endParaRPr lang="es-ES" dirty="0">
              <a:solidFill>
                <a:srgbClr val="374151"/>
              </a:solidFill>
              <a:latin typeface="Söhne"/>
            </a:endParaRPr>
          </a:p>
        </p:txBody>
      </p:sp>
      <p:pic>
        <p:nvPicPr>
          <p:cNvPr id="3" name="Picture 2" descr="https://lh4.googleusercontent.com/sNdSxoH5KCYzJVgiXNeWBkRsmuUGlTOkSltYBt7BIkBsGeRPlGL2zpK16NDiwnrrLxSJuKYHhlHsHO1l9zxgPYmCcrXj9YkpLoBIbFL_XJzD9vtuJ8-lNyhGV6MXQj0q5hBTvwfXJNG9Pp3DvR3ywJblF5kYAKU=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547" y="1501442"/>
            <a:ext cx="2083129" cy="28919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0768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238019" y="1478951"/>
            <a:ext cx="5379049" cy="2470148"/>
          </a:xfrm>
          <a:prstGeom prst="rect">
            <a:avLst/>
          </a:prstGeom>
          <a:noFill/>
          <a:ln>
            <a:noFill/>
          </a:ln>
        </p:spPr>
        <p:txBody>
          <a:bodyPr spcFirstLastPara="1" wrap="square" lIns="91425" tIns="45700" rIns="91425" bIns="45700" anchor="ctr" anchorCtr="0">
            <a:normAutofit/>
          </a:bodyPr>
          <a:lstStyle/>
          <a:p>
            <a:pPr lvl="0">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724818" y="183934"/>
            <a:ext cx="3444875" cy="523220"/>
          </a:xfrm>
          <a:prstGeom prst="rect">
            <a:avLst/>
          </a:prstGeom>
        </p:spPr>
        <p:txBody>
          <a:bodyPr>
            <a:spAutoFit/>
          </a:bodyPr>
          <a:lstStyle/>
          <a:p>
            <a:r>
              <a:rPr lang="es-ES" b="1" dirty="0"/>
              <a:t>El húmero es un hueso largo que conecta la escápula con el antebrazo </a:t>
            </a:r>
            <a:endParaRPr lang="es-ES" dirty="0">
              <a:solidFill>
                <a:srgbClr val="374151"/>
              </a:solidFill>
              <a:latin typeface="Söhne"/>
            </a:endParaRPr>
          </a:p>
        </p:txBody>
      </p:sp>
      <p:pic>
        <p:nvPicPr>
          <p:cNvPr id="6146" name="Picture 2" descr="https://lh5.googleusercontent.com/ngrH3X8EjfZzHhRCqvLY3DCs5M947oJywnWbk-1wAbV0c3YzWyMZXWRo9CFyADQbthIzS2Ai9-F59ZA-7XUMQw0wxzZi4pu9rLD5cEcFJXASLFcG82Wxn6B00AuFVHR734bj_zBvxSPnuPDbGCOYYtkn4XEMz2U=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08" y="771538"/>
            <a:ext cx="3255338" cy="36337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48" name="Picture 4" descr="https://lh4.googleusercontent.com/H90c-8SA-Ph5QXykF2YvFfIFwDx5DFtPnjbxgSEBZa4cN6FCI-y241wg9J8l7BaOn8tWnoW6nmavQGmam6b4Cj_x-Fh_P4t1m4YFS2OQmIsoKRNrJraUzDFaTU0F9JsELZTGQbfPRkiy7aMlkQaiywwxze3jNgA=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7255" y="771538"/>
            <a:ext cx="3324138" cy="36337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1005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238019" y="1478951"/>
            <a:ext cx="5379049" cy="2470148"/>
          </a:xfrm>
          <a:prstGeom prst="rect">
            <a:avLst/>
          </a:prstGeom>
          <a:noFill/>
          <a:ln>
            <a:noFill/>
          </a:ln>
        </p:spPr>
        <p:txBody>
          <a:bodyPr spcFirstLastPara="1" wrap="square" lIns="91425" tIns="45700" rIns="91425" bIns="45700" anchor="ctr" anchorCtr="0">
            <a:normAutofit/>
          </a:bodyPr>
          <a:lstStyle/>
          <a:p>
            <a:pPr lvl="0">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869417" y="158693"/>
            <a:ext cx="3444875" cy="523220"/>
          </a:xfrm>
          <a:prstGeom prst="rect">
            <a:avLst/>
          </a:prstGeom>
        </p:spPr>
        <p:txBody>
          <a:bodyPr>
            <a:spAutoFit/>
          </a:bodyPr>
          <a:lstStyle/>
          <a:p>
            <a:r>
              <a:rPr lang="es-ES" b="1" dirty="0"/>
              <a:t>El antebrazo está compuesto por dos huesos en paralelo, el radio y la </a:t>
            </a:r>
            <a:r>
              <a:rPr lang="es-ES" b="1" dirty="0" err="1"/>
              <a:t>ulna</a:t>
            </a:r>
            <a:r>
              <a:rPr lang="es-ES" b="1" dirty="0"/>
              <a:t>.</a:t>
            </a:r>
            <a:endParaRPr lang="es-ES" dirty="0">
              <a:solidFill>
                <a:srgbClr val="374151"/>
              </a:solidFill>
              <a:latin typeface="Söhne"/>
            </a:endParaRPr>
          </a:p>
        </p:txBody>
      </p:sp>
      <p:pic>
        <p:nvPicPr>
          <p:cNvPr id="7170" name="Picture 2" descr="https://lh4.googleusercontent.com/3peEgGNIseCxOetqDoBGUqjYCKu11mGIUU1XManve1LOtfcqn_VEfljiCiAYybPReTlytE0FI8llkAwz-hlXH0w_IgPmwAnUNsyM6Tjfpg6xLBHSkdu_pWnwagsDbsEQNLzsAJxOUYunpf84dMDh9WArpOMfbks=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3007" y="681913"/>
            <a:ext cx="3501285" cy="3805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7467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667518" y="1653176"/>
            <a:ext cx="5379049" cy="247014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75F68"/>
              </a:buClr>
              <a:buSzPts val="1200"/>
              <a:buFont typeface="Avenir"/>
              <a:buNone/>
            </a:pPr>
            <a:r>
              <a:rPr lang="es-CL" sz="1200" b="0" i="0" u="none" strike="noStrike" cap="none">
                <a:solidFill>
                  <a:srgbClr val="375F68"/>
                </a:solidFill>
                <a:latin typeface="Avenir"/>
                <a:ea typeface="Avenir"/>
                <a:cs typeface="Avenir"/>
                <a:sym typeface="Avenir"/>
              </a:rPr>
              <a:t>Introducir texto</a:t>
            </a:r>
            <a:endParaRPr sz="1200" b="0" i="0" u="none" strike="noStrike" cap="none">
              <a:solidFill>
                <a:srgbClr val="375F68"/>
              </a:solidFill>
              <a:latin typeface="Avenir"/>
              <a:ea typeface="Avenir"/>
              <a:cs typeface="Avenir"/>
              <a:sym typeface="Avenir"/>
            </a:endParaRPr>
          </a:p>
        </p:txBody>
      </p:sp>
      <p:sp>
        <p:nvSpPr>
          <p:cNvPr id="2" name="Rectángulo 1"/>
          <p:cNvSpPr/>
          <p:nvPr/>
        </p:nvSpPr>
        <p:spPr>
          <a:xfrm>
            <a:off x="1764918" y="160059"/>
            <a:ext cx="3444875" cy="738664"/>
          </a:xfrm>
          <a:prstGeom prst="rect">
            <a:avLst/>
          </a:prstGeom>
        </p:spPr>
        <p:txBody>
          <a:bodyPr>
            <a:spAutoFit/>
          </a:bodyPr>
          <a:lstStyle/>
          <a:p>
            <a:r>
              <a:rPr lang="es-ES" b="1" dirty="0"/>
              <a:t>El carpo está formado por un conjunto de 8 huesos cortos que forman la muñeca</a:t>
            </a:r>
            <a:endParaRPr lang="es-CL" dirty="0"/>
          </a:p>
        </p:txBody>
      </p:sp>
      <p:pic>
        <p:nvPicPr>
          <p:cNvPr id="3" name="Picture 2" descr="https://lh6.googleusercontent.com/siwfSIQjfSbmbhSv2Hv6vWqPxoDZodLVW0949VD6Hi41Iimdonr1Cppc9fYaWDkuVwLho5MiJ0uL1OYdxSiMaD18ROzbFV8dbB5nvjjjnyXWEQ3lVmvwDCtfTwqqGZNjaSVDI-JYzirkkT35nfejuYogehqOCT4=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8746" y="1055806"/>
            <a:ext cx="4257218" cy="35051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236593" y="1511415"/>
            <a:ext cx="1867715" cy="24701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r>
              <a:rPr lang="es-ES" sz="1200" b="0" dirty="0">
                <a:sym typeface="Avenir"/>
              </a:rPr>
              <a:t>El</a:t>
            </a:r>
            <a:r>
              <a:rPr lang="es-ES" dirty="0">
                <a:sym typeface="Avenir"/>
              </a:rPr>
              <a:t> </a:t>
            </a:r>
            <a:r>
              <a:rPr lang="es-ES" sz="1200" b="0" dirty="0">
                <a:sym typeface="Avenir"/>
              </a:rPr>
              <a:t>metacarpo y falanges están formados por huesos largos</a:t>
            </a:r>
          </a:p>
          <a:p>
            <a:endParaRPr lang="es-ES" dirty="0" smtClean="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a:p>
            <a:endParaRPr lang="es-ES" dirty="0">
              <a:sym typeface="Avenir"/>
            </a:endParaRPr>
          </a:p>
        </p:txBody>
      </p:sp>
      <p:pic>
        <p:nvPicPr>
          <p:cNvPr id="3" name="Picture 2" descr="https://lh5.googleusercontent.com/CrvbMJRTSGsjpGoBoPq11TJiNUrMxUmDGLfP4G48aQs_nrIFVB_zTs1JA6mjX0UlTMkpZ4XZqRFJ1d_9qvnRqhEV6xB-Zg-zK3Fnm-XT42pQCbpSXvMIe8AVYl8K1kTbqBZbgm_IBIiWjuHRTwSJok3Y_iX0qxk=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9067" y="147826"/>
            <a:ext cx="3768828" cy="41462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1072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7" descr="Interfaz de usuario gráfica&#10;&#10;Descripción generada automáticamente con confianza baja"/>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22" name="Google Shape;122;p7"/>
          <p:cNvSpPr txBox="1"/>
          <p:nvPr/>
        </p:nvSpPr>
        <p:spPr>
          <a:xfrm>
            <a:off x="635989" y="2071688"/>
            <a:ext cx="5379049" cy="2171700"/>
          </a:xfrm>
          <a:prstGeom prst="rect">
            <a:avLst/>
          </a:prstGeom>
          <a:noFill/>
          <a:ln>
            <a:noFill/>
          </a:ln>
        </p:spPr>
        <p:txBody>
          <a:bodyPr spcFirstLastPara="1" wrap="square" lIns="91425" tIns="45700" rIns="91425" bIns="45700" anchor="t" anchorCtr="0">
            <a:normAutofit fontScale="92500" lnSpcReduction="20000"/>
          </a:bodyPr>
          <a:lstStyle/>
          <a:p>
            <a:pPr lvl="0" algn="just">
              <a:lnSpc>
                <a:spcPct val="90000"/>
              </a:lnSpc>
              <a:buClr>
                <a:srgbClr val="375F68"/>
              </a:buClr>
              <a:buSzPts val="1200"/>
            </a:pPr>
            <a:r>
              <a:rPr lang="es-ES" sz="1200" dirty="0">
                <a:solidFill>
                  <a:srgbClr val="375F68"/>
                </a:solidFill>
                <a:latin typeface="Avenir"/>
                <a:ea typeface="Avenir"/>
                <a:cs typeface="Avenir"/>
              </a:rPr>
              <a:t>La osteología del miembro superior está compuesta por los huesos que forman el brazo, el antebrazo y la mano. El brazo está formado por un solo hueso largo, el húmero. El antebrazo consta de dos huesos, el cúbito y el radio. La mano tiene una estructura más compleja, y está formada por los huesos del carpo, metacarpo y falanges.</a:t>
            </a:r>
          </a:p>
          <a:p>
            <a:pPr lvl="0" algn="just">
              <a:lnSpc>
                <a:spcPct val="90000"/>
              </a:lnSpc>
              <a:buClr>
                <a:srgbClr val="375F68"/>
              </a:buClr>
              <a:buSzPts val="1200"/>
            </a:pPr>
            <a:endParaRPr lang="es-ES" sz="1200" dirty="0">
              <a:solidFill>
                <a:srgbClr val="375F68"/>
              </a:solidFill>
              <a:latin typeface="Avenir"/>
              <a:ea typeface="Avenir"/>
              <a:cs typeface="Avenir"/>
            </a:endParaRPr>
          </a:p>
          <a:p>
            <a:pPr lvl="0" algn="just">
              <a:lnSpc>
                <a:spcPct val="90000"/>
              </a:lnSpc>
              <a:buClr>
                <a:srgbClr val="375F68"/>
              </a:buClr>
              <a:buSzPts val="1200"/>
            </a:pPr>
            <a:r>
              <a:rPr lang="es-ES" sz="1200" dirty="0">
                <a:solidFill>
                  <a:srgbClr val="375F68"/>
                </a:solidFill>
                <a:latin typeface="Avenir"/>
                <a:ea typeface="Avenir"/>
                <a:cs typeface="Avenir"/>
              </a:rPr>
              <a:t>Los huesos del miembro superior tienen diferentes funciones. El húmero es el hueso más largo y permite el movimiento del brazo en diferentes planos. El cúbito y el radio son importantes para la pronación y supinación del antebrazo. Los huesos del carpo, metacarpo y falanges permiten la flexión, extensión y abducción de la mano.</a:t>
            </a:r>
          </a:p>
          <a:p>
            <a:pPr lvl="0" algn="just">
              <a:lnSpc>
                <a:spcPct val="90000"/>
              </a:lnSpc>
              <a:buClr>
                <a:srgbClr val="375F68"/>
              </a:buClr>
              <a:buSzPts val="1200"/>
            </a:pPr>
            <a:endParaRPr lang="es-ES" sz="1200" dirty="0">
              <a:solidFill>
                <a:srgbClr val="375F68"/>
              </a:solidFill>
              <a:latin typeface="Avenir"/>
              <a:ea typeface="Avenir"/>
              <a:cs typeface="Avenir"/>
            </a:endParaRPr>
          </a:p>
          <a:p>
            <a:pPr lvl="0" algn="just">
              <a:lnSpc>
                <a:spcPct val="90000"/>
              </a:lnSpc>
              <a:buClr>
                <a:srgbClr val="375F68"/>
              </a:buClr>
              <a:buSzPts val="1200"/>
            </a:pPr>
            <a:r>
              <a:rPr lang="es-ES" sz="1200" dirty="0">
                <a:solidFill>
                  <a:srgbClr val="375F68"/>
                </a:solidFill>
                <a:latin typeface="Avenir"/>
                <a:ea typeface="Avenir"/>
                <a:cs typeface="Avenir"/>
              </a:rPr>
              <a:t>La estructura ósea del miembro superior también es importante para la fijación de músculos y la protección de órganos vitales, como los nervios y los vasos sanguíneos. Además, la distribución y disposición de los huesos del miembro superior permiten una gran variedad de movimientos, lo que es esencial para la vida diaria y para muchas actividades deportivas.</a:t>
            </a:r>
            <a:endParaRPr sz="1200" dirty="0">
              <a:solidFill>
                <a:srgbClr val="375F68"/>
              </a:solidFill>
              <a:latin typeface="Avenir"/>
              <a:ea typeface="Avenir"/>
              <a:cs typeface="Avenir"/>
            </a:endParaRPr>
          </a:p>
        </p:txBody>
      </p:sp>
    </p:spTree>
    <p:extLst>
      <p:ext uri="{BB962C8B-B14F-4D97-AF65-F5344CB8AC3E}">
        <p14:creationId xmlns:p14="http://schemas.microsoft.com/office/powerpoint/2010/main" val="4840498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4" descr="Icono&#10;&#10;Descripción generada automáticamente con confianza baja"/>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4" name="Google Shape;104;p4"/>
          <p:cNvSpPr txBox="1">
            <a:spLocks/>
          </p:cNvSpPr>
          <p:nvPr/>
        </p:nvSpPr>
        <p:spPr>
          <a:xfrm>
            <a:off x="757731" y="2051765"/>
            <a:ext cx="5379049" cy="69143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3318"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375F68"/>
              </a:buClr>
              <a:buSzPts val="1200"/>
            </a:pPr>
            <a:r>
              <a:rPr lang="es-ES" sz="4400" dirty="0" smtClean="0">
                <a:solidFill>
                  <a:schemeClr val="bg2"/>
                </a:solidFill>
                <a:latin typeface="Avenir"/>
                <a:sym typeface="Avenir"/>
              </a:rPr>
              <a:t>Artrología</a:t>
            </a:r>
            <a:endParaRPr lang="es-ES" sz="4400" dirty="0">
              <a:solidFill>
                <a:schemeClr val="bg2"/>
              </a:solidFill>
            </a:endParaRPr>
          </a:p>
        </p:txBody>
      </p:sp>
    </p:spTree>
    <p:extLst>
      <p:ext uri="{BB962C8B-B14F-4D97-AF65-F5344CB8AC3E}">
        <p14:creationId xmlns:p14="http://schemas.microsoft.com/office/powerpoint/2010/main" val="489855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648686" y="1006339"/>
            <a:ext cx="5008559" cy="1582079"/>
          </a:xfrm>
          <a:prstGeom prst="rect">
            <a:avLst/>
          </a:prstGeom>
          <a:noFill/>
          <a:ln>
            <a:noFill/>
          </a:ln>
        </p:spPr>
        <p:txBody>
          <a:bodyPr spcFirstLastPara="1" wrap="square" lIns="91425" tIns="45700" rIns="91425" bIns="45700" anchor="t" anchorCtr="0">
            <a:normAutofit fontScale="40000" lnSpcReduction="20000"/>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endParaRPr lang="es-ES" dirty="0">
              <a:sym typeface="Avenir"/>
            </a:endParaRPr>
          </a:p>
          <a:p>
            <a:r>
              <a:rPr lang="es-ES" sz="3600" dirty="0" err="1">
                <a:sym typeface="Avenir"/>
              </a:rPr>
              <a:t>Gleno</a:t>
            </a:r>
            <a:r>
              <a:rPr lang="es-ES" sz="3600" dirty="0">
                <a:sym typeface="Avenir"/>
              </a:rPr>
              <a:t> humeral (</a:t>
            </a:r>
            <a:r>
              <a:rPr lang="es-ES" sz="3600" dirty="0" err="1">
                <a:sym typeface="Avenir"/>
              </a:rPr>
              <a:t>escápulo</a:t>
            </a:r>
            <a:r>
              <a:rPr lang="es-ES" sz="3600" dirty="0">
                <a:sym typeface="Avenir"/>
              </a:rPr>
              <a:t> humeral; verdadera)</a:t>
            </a:r>
          </a:p>
          <a:p>
            <a:endParaRPr lang="es-ES" sz="3600" dirty="0">
              <a:sym typeface="Avenir"/>
            </a:endParaRPr>
          </a:p>
          <a:p>
            <a:r>
              <a:rPr lang="es-ES" sz="3600" dirty="0">
                <a:sym typeface="Avenir"/>
              </a:rPr>
              <a:t>Articulación </a:t>
            </a:r>
            <a:r>
              <a:rPr lang="es-ES" sz="3600" dirty="0" err="1">
                <a:sym typeface="Avenir"/>
              </a:rPr>
              <a:t>subdeltoidea</a:t>
            </a:r>
            <a:r>
              <a:rPr lang="es-ES" sz="3600" dirty="0">
                <a:sym typeface="Avenir"/>
              </a:rPr>
              <a:t> (art. Falsa o fisiológica).</a:t>
            </a:r>
          </a:p>
          <a:p>
            <a:endParaRPr lang="es-ES" sz="3600" dirty="0">
              <a:sym typeface="Avenir"/>
            </a:endParaRPr>
          </a:p>
          <a:p>
            <a:r>
              <a:rPr lang="es-ES" sz="3600" dirty="0" err="1">
                <a:sym typeface="Avenir"/>
              </a:rPr>
              <a:t>Escápulo</a:t>
            </a:r>
            <a:r>
              <a:rPr lang="es-ES" sz="3600" dirty="0">
                <a:sym typeface="Avenir"/>
              </a:rPr>
              <a:t> torácica (fisiológica)</a:t>
            </a:r>
          </a:p>
          <a:p>
            <a:endParaRPr lang="es-ES" sz="3600" dirty="0">
              <a:sym typeface="Avenir"/>
            </a:endParaRPr>
          </a:p>
          <a:p>
            <a:r>
              <a:rPr lang="es-ES" sz="3600" dirty="0">
                <a:sym typeface="Avenir"/>
              </a:rPr>
              <a:t>Articulación </a:t>
            </a:r>
            <a:r>
              <a:rPr lang="es-ES" sz="3600" dirty="0" err="1">
                <a:sym typeface="Avenir"/>
              </a:rPr>
              <a:t>acromioclavicular</a:t>
            </a:r>
            <a:r>
              <a:rPr lang="es-ES" sz="3600" dirty="0">
                <a:sym typeface="Avenir"/>
              </a:rPr>
              <a:t> (verdadera)</a:t>
            </a:r>
          </a:p>
          <a:p>
            <a:endParaRPr lang="es-ES" sz="3600" dirty="0">
              <a:sym typeface="Avenir"/>
            </a:endParaRPr>
          </a:p>
          <a:p>
            <a:r>
              <a:rPr lang="es-ES" sz="3600" dirty="0">
                <a:sym typeface="Avenir"/>
              </a:rPr>
              <a:t>Articulación </a:t>
            </a:r>
            <a:r>
              <a:rPr lang="es-ES" sz="3600" dirty="0" err="1">
                <a:sym typeface="Avenir"/>
              </a:rPr>
              <a:t>esternocostoclavicular</a:t>
            </a:r>
            <a:r>
              <a:rPr lang="es-ES" sz="3600" dirty="0">
                <a:sym typeface="Avenir"/>
              </a:rPr>
              <a:t> (verdadera)</a:t>
            </a:r>
          </a:p>
        </p:txBody>
      </p:sp>
      <p:sp>
        <p:nvSpPr>
          <p:cNvPr id="2" name="Rectángulo 1"/>
          <p:cNvSpPr/>
          <p:nvPr/>
        </p:nvSpPr>
        <p:spPr>
          <a:xfrm>
            <a:off x="1794792" y="93700"/>
            <a:ext cx="3444875" cy="1384995"/>
          </a:xfrm>
          <a:prstGeom prst="rect">
            <a:avLst/>
          </a:prstGeom>
        </p:spPr>
        <p:txBody>
          <a:bodyPr>
            <a:spAutoFit/>
          </a:bodyPr>
          <a:lstStyle/>
          <a:p>
            <a:r>
              <a:rPr lang="es-ES" b="1" dirty="0"/>
              <a:t>El hombro es la articulación más móvil de nuestro cuerpo y comprende de 5 articulaciones, funcionalmente acopladas</a:t>
            </a:r>
            <a:r>
              <a:rPr lang="es-ES" dirty="0"/>
              <a:t/>
            </a:r>
            <a:br>
              <a:rPr lang="es-ES" dirty="0"/>
            </a:br>
            <a:r>
              <a:rPr lang="es-ES" dirty="0"/>
              <a:t/>
            </a:r>
            <a:br>
              <a:rPr lang="es-ES" dirty="0"/>
            </a:br>
            <a:endParaRPr lang="es-CL" dirty="0"/>
          </a:p>
        </p:txBody>
      </p:sp>
      <p:pic>
        <p:nvPicPr>
          <p:cNvPr id="11266" name="Picture 2" descr="hombr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2651" y="2773756"/>
            <a:ext cx="2146191" cy="21461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9803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2" name="Rectángulo 1"/>
          <p:cNvSpPr/>
          <p:nvPr/>
        </p:nvSpPr>
        <p:spPr>
          <a:xfrm>
            <a:off x="1794792" y="93700"/>
            <a:ext cx="3444875" cy="954107"/>
          </a:xfrm>
          <a:prstGeom prst="rect">
            <a:avLst/>
          </a:prstGeom>
        </p:spPr>
        <p:txBody>
          <a:bodyPr>
            <a:spAutoFit/>
          </a:bodyPr>
          <a:lstStyle/>
          <a:p>
            <a:r>
              <a:rPr lang="es-ES" b="1" dirty="0"/>
              <a:t>Múltiples ligamentos estabilizan el hombro durante sus movimientos</a:t>
            </a:r>
            <a:r>
              <a:rPr lang="es-ES" dirty="0"/>
              <a:t/>
            </a:r>
            <a:br>
              <a:rPr lang="es-ES" dirty="0"/>
            </a:br>
            <a:r>
              <a:rPr lang="es-ES" dirty="0"/>
              <a:t/>
            </a:r>
            <a:br>
              <a:rPr lang="es-ES" dirty="0"/>
            </a:br>
            <a:endParaRPr lang="es-CL" dirty="0"/>
          </a:p>
        </p:txBody>
      </p:sp>
      <p:pic>
        <p:nvPicPr>
          <p:cNvPr id="12290" name="Picture 2" descr="hombr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7061" y="683418"/>
            <a:ext cx="3810000" cy="381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1109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467331" y="4013389"/>
            <a:ext cx="1802904" cy="6887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pPr marL="0" indent="0">
              <a:buNone/>
            </a:pPr>
            <a:endParaRPr lang="es-ES" dirty="0">
              <a:sym typeface="Avenir"/>
            </a:endParaRPr>
          </a:p>
        </p:txBody>
      </p:sp>
      <p:sp>
        <p:nvSpPr>
          <p:cNvPr id="2" name="Rectángulo 1"/>
          <p:cNvSpPr/>
          <p:nvPr/>
        </p:nvSpPr>
        <p:spPr>
          <a:xfrm>
            <a:off x="1794792" y="93700"/>
            <a:ext cx="3444875" cy="1169551"/>
          </a:xfrm>
          <a:prstGeom prst="rect">
            <a:avLst/>
          </a:prstGeom>
        </p:spPr>
        <p:txBody>
          <a:bodyPr>
            <a:spAutoFit/>
          </a:bodyPr>
          <a:lstStyle/>
          <a:p>
            <a:r>
              <a:rPr lang="es-ES" b="1" dirty="0"/>
              <a:t>La </a:t>
            </a:r>
            <a:r>
              <a:rPr lang="es-ES" b="1" dirty="0" err="1"/>
              <a:t>glenohumeral</a:t>
            </a:r>
            <a:r>
              <a:rPr lang="es-ES" b="1" dirty="0"/>
              <a:t> posee además un rodete (</a:t>
            </a:r>
            <a:r>
              <a:rPr lang="es-ES" b="1" dirty="0" err="1"/>
              <a:t>labrum</a:t>
            </a:r>
            <a:r>
              <a:rPr lang="es-ES" b="1" dirty="0"/>
              <a:t>) que la estabiliza durante sus movimientos</a:t>
            </a:r>
            <a:r>
              <a:rPr lang="es-ES" dirty="0"/>
              <a:t/>
            </a:r>
            <a:br>
              <a:rPr lang="es-ES" dirty="0"/>
            </a:br>
            <a:r>
              <a:rPr lang="es-ES" dirty="0"/>
              <a:t/>
            </a:r>
            <a:br>
              <a:rPr lang="es-ES" dirty="0"/>
            </a:br>
            <a:endParaRPr lang="es-CL" dirty="0"/>
          </a:p>
        </p:txBody>
      </p:sp>
      <p:pic>
        <p:nvPicPr>
          <p:cNvPr id="13314" name="Picture 2" descr="https://lh6.googleusercontent.com/ehVkRG9xo_CV0cT3hd-oNDjLpgBy7aEmYHu9J6VTFIQlFV3emWJ1t1uiWYU7uU8zqws99hrmSc7n75-sZQBNM59oIEgrE6symROpFcvmm8sXo3RLg6Hdh_gKpmws9vwsnsp_4Tb4wMMNw-3zP1tSiNHU8jM_Sfs=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4792" y="1480685"/>
            <a:ext cx="2895600" cy="2619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0440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 descr="Patrón de fondo&#10;&#10;Descripción generada automáticamente"/>
          <p:cNvPicPr preferRelativeResize="0"/>
          <p:nvPr/>
        </p:nvPicPr>
        <p:blipFill rotWithShape="1">
          <a:blip r:embed="rId3">
            <a:alphaModFix/>
          </a:blip>
          <a:srcRect/>
          <a:stretch/>
        </p:blipFill>
        <p:spPr>
          <a:xfrm>
            <a:off x="-47490" y="-29665"/>
            <a:ext cx="6942003" cy="5206503"/>
          </a:xfrm>
          <a:prstGeom prst="rect">
            <a:avLst/>
          </a:prstGeom>
          <a:noFill/>
          <a:ln>
            <a:noFill/>
          </a:ln>
        </p:spPr>
      </p:pic>
      <p:sp>
        <p:nvSpPr>
          <p:cNvPr id="91" name="Google Shape;91;p2"/>
          <p:cNvSpPr txBox="1">
            <a:spLocks noGrp="1"/>
          </p:cNvSpPr>
          <p:nvPr>
            <p:ph type="title"/>
          </p:nvPr>
        </p:nvSpPr>
        <p:spPr>
          <a:xfrm>
            <a:off x="635989" y="1773240"/>
            <a:ext cx="5379049" cy="2470148"/>
          </a:xfrm>
          <a:prstGeom prst="rect">
            <a:avLst/>
          </a:prstGeom>
          <a:noFill/>
          <a:ln>
            <a:noFill/>
          </a:ln>
        </p:spPr>
        <p:txBody>
          <a:bodyPr spcFirstLastPara="1" wrap="square" lIns="91425" tIns="45700" rIns="91425" bIns="45700" anchor="ctr" anchorCtr="0">
            <a:normAutofit/>
          </a:bodyPr>
          <a:lstStyle/>
          <a:p>
            <a:pPr lvl="0" algn="ctr">
              <a:buClr>
                <a:srgbClr val="375F68"/>
              </a:buClr>
              <a:buSzPts val="1200"/>
            </a:pPr>
            <a:r>
              <a:rPr lang="es-ES" sz="2000" dirty="0" err="1" smtClean="0">
                <a:solidFill>
                  <a:srgbClr val="375F68"/>
                </a:solidFill>
                <a:latin typeface="Avenir"/>
                <a:ea typeface="Avenir"/>
                <a:cs typeface="Avenir"/>
                <a:sym typeface="Avenir"/>
              </a:rPr>
              <a:t>Anatomofisiología</a:t>
            </a:r>
            <a:r>
              <a:rPr lang="es-ES" sz="2000" dirty="0" smtClean="0">
                <a:solidFill>
                  <a:srgbClr val="375F68"/>
                </a:solidFill>
                <a:latin typeface="Avenir"/>
                <a:ea typeface="Avenir"/>
                <a:cs typeface="Avenir"/>
                <a:sym typeface="Avenir"/>
              </a:rPr>
              <a:t> del movimiento</a:t>
            </a:r>
            <a:br>
              <a:rPr lang="es-ES" sz="2000" dirty="0" smtClean="0">
                <a:solidFill>
                  <a:srgbClr val="375F68"/>
                </a:solidFill>
                <a:latin typeface="Avenir"/>
                <a:ea typeface="Avenir"/>
                <a:cs typeface="Avenir"/>
                <a:sym typeface="Avenir"/>
              </a:rPr>
            </a:br>
            <a:r>
              <a:rPr lang="es-ES" sz="2000" dirty="0" smtClean="0">
                <a:solidFill>
                  <a:srgbClr val="375F68"/>
                </a:solidFill>
                <a:latin typeface="Avenir"/>
                <a:ea typeface="Avenir"/>
                <a:cs typeface="Avenir"/>
                <a:sym typeface="Avenir"/>
              </a:rPr>
              <a:t>Parte 2</a:t>
            </a:r>
            <a:br>
              <a:rPr lang="es-ES" sz="2000" dirty="0" smtClean="0">
                <a:solidFill>
                  <a:srgbClr val="375F68"/>
                </a:solidFill>
                <a:latin typeface="Avenir"/>
                <a:ea typeface="Avenir"/>
                <a:cs typeface="Avenir"/>
                <a:sym typeface="Avenir"/>
              </a:rPr>
            </a:br>
            <a:r>
              <a:rPr lang="es-ES" sz="2000" u="sng" dirty="0" smtClean="0">
                <a:solidFill>
                  <a:srgbClr val="375F68"/>
                </a:solidFill>
                <a:latin typeface="Avenir"/>
                <a:ea typeface="Avenir"/>
                <a:cs typeface="Avenir"/>
                <a:sym typeface="Avenir"/>
              </a:rPr>
              <a:t>Miembro superior</a:t>
            </a:r>
            <a:endParaRPr sz="2000" u="sng" dirty="0"/>
          </a:p>
        </p:txBody>
      </p:sp>
      <p:sp>
        <p:nvSpPr>
          <p:cNvPr id="92" name="Google Shape;92;p2"/>
          <p:cNvSpPr txBox="1"/>
          <p:nvPr/>
        </p:nvSpPr>
        <p:spPr>
          <a:xfrm>
            <a:off x="1688502" y="1068391"/>
            <a:ext cx="5379049" cy="50323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375F68"/>
              </a:buClr>
              <a:buSzPts val="1200"/>
              <a:buFont typeface="Avenir"/>
              <a:buNone/>
            </a:pPr>
            <a:r>
              <a:rPr lang="es-CL" sz="1200" b="0" i="0" u="none" strike="noStrike" cap="none" dirty="0" smtClean="0">
                <a:solidFill>
                  <a:srgbClr val="375F68"/>
                </a:solidFill>
                <a:latin typeface="Avenir"/>
                <a:ea typeface="Avenir"/>
                <a:cs typeface="Avenir"/>
                <a:sym typeface="Avenir"/>
              </a:rPr>
              <a:t>N°3</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2" name="Rectángulo 1"/>
          <p:cNvSpPr/>
          <p:nvPr/>
        </p:nvSpPr>
        <p:spPr>
          <a:xfrm>
            <a:off x="1794792" y="93700"/>
            <a:ext cx="3444875" cy="1169551"/>
          </a:xfrm>
          <a:prstGeom prst="rect">
            <a:avLst/>
          </a:prstGeom>
        </p:spPr>
        <p:txBody>
          <a:bodyPr>
            <a:spAutoFit/>
          </a:bodyPr>
          <a:lstStyle/>
          <a:p>
            <a:r>
              <a:rPr lang="es-ES" b="1" dirty="0"/>
              <a:t>El complejo articular del hombro permite una gran variedad de movimientos</a:t>
            </a:r>
            <a:r>
              <a:rPr lang="es-ES" dirty="0"/>
              <a:t/>
            </a:r>
            <a:br>
              <a:rPr lang="es-ES" dirty="0"/>
            </a:br>
            <a:r>
              <a:rPr lang="es-ES" dirty="0"/>
              <a:t/>
            </a:r>
            <a:br>
              <a:rPr lang="es-ES" dirty="0"/>
            </a:br>
            <a:endParaRPr lang="es-CL" dirty="0"/>
          </a:p>
        </p:txBody>
      </p:sp>
      <p:pic>
        <p:nvPicPr>
          <p:cNvPr id="14338" name="Picture 2" descr="Movimientos hOMBR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848" y="1159600"/>
            <a:ext cx="4897821" cy="2857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9935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467330" y="4013389"/>
            <a:ext cx="4717473" cy="84239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endParaRPr lang="es-ES" sz="1200" dirty="0">
              <a:sym typeface="Avenir"/>
            </a:endParaRPr>
          </a:p>
        </p:txBody>
      </p:sp>
      <p:sp>
        <p:nvSpPr>
          <p:cNvPr id="2" name="Rectángulo 1"/>
          <p:cNvSpPr/>
          <p:nvPr/>
        </p:nvSpPr>
        <p:spPr>
          <a:xfrm>
            <a:off x="1349203" y="188424"/>
            <a:ext cx="4196105" cy="1169551"/>
          </a:xfrm>
          <a:prstGeom prst="rect">
            <a:avLst/>
          </a:prstGeom>
        </p:spPr>
        <p:txBody>
          <a:bodyPr wrap="square">
            <a:spAutoFit/>
          </a:bodyPr>
          <a:lstStyle/>
          <a:p>
            <a:r>
              <a:rPr lang="es-ES" b="1" dirty="0"/>
              <a:t>El codo está formado por tres articulaciones: húmero-</a:t>
            </a:r>
            <a:r>
              <a:rPr lang="es-ES" b="1" dirty="0" err="1"/>
              <a:t>ulnar</a:t>
            </a:r>
            <a:r>
              <a:rPr lang="es-ES" b="1" dirty="0"/>
              <a:t> es bisagra, la articulación húmero-radial es </a:t>
            </a:r>
            <a:r>
              <a:rPr lang="es-ES" b="1" dirty="0" err="1" smtClean="0"/>
              <a:t>condílea</a:t>
            </a:r>
            <a:r>
              <a:rPr lang="es-ES" b="1" dirty="0" smtClean="0"/>
              <a:t> </a:t>
            </a:r>
            <a:r>
              <a:rPr lang="es-ES" b="1" dirty="0"/>
              <a:t>y radio-</a:t>
            </a:r>
            <a:r>
              <a:rPr lang="es-ES" b="1" dirty="0" err="1"/>
              <a:t>ulnar</a:t>
            </a:r>
            <a:r>
              <a:rPr lang="es-ES" b="1" dirty="0"/>
              <a:t> es pivote</a:t>
            </a:r>
            <a:r>
              <a:rPr lang="es-ES" dirty="0"/>
              <a:t/>
            </a:r>
            <a:br>
              <a:rPr lang="es-ES" dirty="0"/>
            </a:br>
            <a:endParaRPr lang="es-CL" dirty="0"/>
          </a:p>
        </p:txBody>
      </p:sp>
      <p:pic>
        <p:nvPicPr>
          <p:cNvPr id="15362" name="Picture 2" descr="https://lh5.googleusercontent.com/9HDuimjHkncqtVGtu8wcqF15ukSwc6UmOfouIN7vUYBCm3eZ8b5nALwEQWcwfiKYSNBJJlbAFrRvU6KoW28LZ4kwdlKW9t-4KE04Cs__yoYrni60JjnSmsrs-JkVGKsT9hGdV8TAL1h2VLpFlDgZNh-yxejyOoI=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178" y="1267791"/>
            <a:ext cx="4354153" cy="28357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5307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pic>
        <p:nvPicPr>
          <p:cNvPr id="16387" name="Picture 3" descr="cod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386" y="574526"/>
            <a:ext cx="3076116" cy="3076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6386" name="Picture 2" descr="codo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4401" y="574526"/>
            <a:ext cx="3184772" cy="3184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1368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1213208" y="93700"/>
            <a:ext cx="3712629" cy="103601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r>
              <a:rPr lang="es-ES" sz="1200" dirty="0">
                <a:sym typeface="Avenir"/>
              </a:rPr>
              <a:t>El radio y </a:t>
            </a:r>
            <a:r>
              <a:rPr lang="es-ES" sz="1200" dirty="0" err="1">
                <a:sym typeface="Avenir"/>
              </a:rPr>
              <a:t>ulna</a:t>
            </a:r>
            <a:r>
              <a:rPr lang="es-ES" sz="1200" dirty="0">
                <a:sym typeface="Avenir"/>
              </a:rPr>
              <a:t> se conectan mediante tejido fibroso en sus diáfisis, formando una articulación a distancia</a:t>
            </a:r>
          </a:p>
        </p:txBody>
      </p:sp>
      <p:sp>
        <p:nvSpPr>
          <p:cNvPr id="2" name="Rectángulo 1"/>
          <p:cNvSpPr/>
          <p:nvPr/>
        </p:nvSpPr>
        <p:spPr>
          <a:xfrm>
            <a:off x="1794792" y="93700"/>
            <a:ext cx="4196105" cy="738664"/>
          </a:xfrm>
          <a:prstGeom prst="rect">
            <a:avLst/>
          </a:prstGeom>
        </p:spPr>
        <p:txBody>
          <a:bodyPr wrap="square">
            <a:spAutoFit/>
          </a:bodyPr>
          <a:lstStyle/>
          <a:p>
            <a:r>
              <a:rPr lang="es-ES" dirty="0"/>
              <a:t/>
            </a:r>
            <a:br>
              <a:rPr lang="es-ES" dirty="0"/>
            </a:br>
            <a:r>
              <a:rPr lang="es-ES" dirty="0"/>
              <a:t/>
            </a:r>
            <a:br>
              <a:rPr lang="es-ES" dirty="0"/>
            </a:br>
            <a:endParaRPr lang="es-CL" dirty="0"/>
          </a:p>
        </p:txBody>
      </p:sp>
      <p:pic>
        <p:nvPicPr>
          <p:cNvPr id="17410" name="Picture 2" descr="https://lh5.googleusercontent.com/5rUJ1GNTnbt0D1Nj8z7POXbp01wi1fQ7KKIhYTDHbWaT-SvPEAV53GhTKWQakK7gEmPGIjDuUwWuZx1doZTVBLN-qMI_DUSiGY4bpCDFj0Z5hT7vBWpUhf1FnLDs9CPmdfQaQsY3GdLVd9z1IL5fBIqSXh0xHV0=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928" y="1034938"/>
            <a:ext cx="3887927" cy="38580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460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descr="Imagen que contiene 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6" name="Google Shape;116;p6"/>
          <p:cNvSpPr txBox="1"/>
          <p:nvPr/>
        </p:nvSpPr>
        <p:spPr>
          <a:xfrm>
            <a:off x="993090" y="190023"/>
            <a:ext cx="4908331" cy="35607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171450" indent="-171450">
              <a:lnSpc>
                <a:spcPct val="90000"/>
              </a:lnSpc>
              <a:buClr>
                <a:srgbClr val="375F68"/>
              </a:buClr>
              <a:buSzPts val="1200"/>
              <a:buFontTx/>
              <a:buChar char="-"/>
              <a:defRPr sz="2000" b="1">
                <a:solidFill>
                  <a:srgbClr val="375F68"/>
                </a:solidFill>
                <a:latin typeface="Avenir"/>
                <a:ea typeface="Avenir"/>
                <a:cs typeface="Avenir"/>
              </a:defRPr>
            </a:lvl1pPr>
          </a:lstStyle>
          <a:p>
            <a:pPr marL="0" indent="0">
              <a:buNone/>
            </a:pPr>
            <a:r>
              <a:rPr lang="es-ES" sz="1200" dirty="0">
                <a:sym typeface="Avenir"/>
              </a:rPr>
              <a:t>La articulación radio-carpiana es de tipo </a:t>
            </a:r>
            <a:r>
              <a:rPr lang="es-ES" sz="1200" dirty="0" err="1">
                <a:sym typeface="Avenir"/>
              </a:rPr>
              <a:t>condilea</a:t>
            </a:r>
            <a:endParaRPr lang="es-ES" sz="1200" dirty="0">
              <a:sym typeface="Avenir"/>
            </a:endParaRPr>
          </a:p>
        </p:txBody>
      </p:sp>
      <p:sp>
        <p:nvSpPr>
          <p:cNvPr id="2" name="Rectángulo 1"/>
          <p:cNvSpPr/>
          <p:nvPr/>
        </p:nvSpPr>
        <p:spPr>
          <a:xfrm>
            <a:off x="1794792" y="93700"/>
            <a:ext cx="4196105" cy="738664"/>
          </a:xfrm>
          <a:prstGeom prst="rect">
            <a:avLst/>
          </a:prstGeom>
        </p:spPr>
        <p:txBody>
          <a:bodyPr wrap="square">
            <a:spAutoFit/>
          </a:bodyPr>
          <a:lstStyle/>
          <a:p>
            <a:r>
              <a:rPr lang="es-ES" dirty="0"/>
              <a:t/>
            </a:r>
            <a:br>
              <a:rPr lang="es-ES" dirty="0"/>
            </a:br>
            <a:r>
              <a:rPr lang="es-ES" dirty="0"/>
              <a:t/>
            </a:r>
            <a:br>
              <a:rPr lang="es-ES" dirty="0"/>
            </a:br>
            <a:endParaRPr lang="es-CL" dirty="0"/>
          </a:p>
        </p:txBody>
      </p:sp>
      <p:pic>
        <p:nvPicPr>
          <p:cNvPr id="18435" name="Picture 3" descr="radcarpo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36" y="2788169"/>
            <a:ext cx="3069021" cy="2301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8434" name="Picture 2" descr="radcar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7093" y="1092588"/>
            <a:ext cx="2970779" cy="22280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8437" name="Picture 5" descr="https://lh3.googleusercontent.com/8cNP0N1hI0nJpm5zsr1zq0SpWqti5bYs0rTrBdr6q2TZOkDgFVPx3pNmiZ4MyLn2RFmggXLaoFyiQMj4D2CpBJ69FF5U1YyUZHhGpIIwiEJHLdGOYh69taLSTDgHFtEFPDQDXHXtEgibTdY5PqQtOQEJE30eVgQ=n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262" y="486980"/>
            <a:ext cx="2107300" cy="18564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0932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523220"/>
          </a:xfrm>
          <a:prstGeom prst="rect">
            <a:avLst/>
          </a:prstGeom>
        </p:spPr>
        <p:txBody>
          <a:bodyPr>
            <a:spAutoFit/>
          </a:bodyPr>
          <a:lstStyle/>
          <a:p>
            <a:r>
              <a:rPr lang="es-ES" b="1" dirty="0" smtClean="0"/>
              <a:t>Articulaciones, ubicación, tipo y función del miembro superior</a:t>
            </a:r>
            <a:endParaRPr lang="es-CL" dirty="0"/>
          </a:p>
        </p:txBody>
      </p:sp>
      <p:graphicFrame>
        <p:nvGraphicFramePr>
          <p:cNvPr id="10" name="Tabla 9"/>
          <p:cNvGraphicFramePr>
            <a:graphicFrameLocks noGrp="1"/>
          </p:cNvGraphicFramePr>
          <p:nvPr>
            <p:extLst>
              <p:ext uri="{D42A27DB-BD31-4B8C-83A1-F6EECF244321}">
                <p14:modId xmlns:p14="http://schemas.microsoft.com/office/powerpoint/2010/main" val="2201491689"/>
              </p:ext>
            </p:extLst>
          </p:nvPr>
        </p:nvGraphicFramePr>
        <p:xfrm>
          <a:off x="635989" y="871820"/>
          <a:ext cx="5728640" cy="3903032"/>
        </p:xfrm>
        <a:graphic>
          <a:graphicData uri="http://schemas.openxmlformats.org/drawingml/2006/table">
            <a:tbl>
              <a:tblPr/>
              <a:tblGrid>
                <a:gridCol w="1432160">
                  <a:extLst>
                    <a:ext uri="{9D8B030D-6E8A-4147-A177-3AD203B41FA5}">
                      <a16:colId xmlns:a16="http://schemas.microsoft.com/office/drawing/2014/main" val="1654969004"/>
                    </a:ext>
                  </a:extLst>
                </a:gridCol>
                <a:gridCol w="1432160">
                  <a:extLst>
                    <a:ext uri="{9D8B030D-6E8A-4147-A177-3AD203B41FA5}">
                      <a16:colId xmlns:a16="http://schemas.microsoft.com/office/drawing/2014/main" val="3717782915"/>
                    </a:ext>
                  </a:extLst>
                </a:gridCol>
                <a:gridCol w="1432160">
                  <a:extLst>
                    <a:ext uri="{9D8B030D-6E8A-4147-A177-3AD203B41FA5}">
                      <a16:colId xmlns:a16="http://schemas.microsoft.com/office/drawing/2014/main" val="3736043501"/>
                    </a:ext>
                  </a:extLst>
                </a:gridCol>
                <a:gridCol w="1432160">
                  <a:extLst>
                    <a:ext uri="{9D8B030D-6E8A-4147-A177-3AD203B41FA5}">
                      <a16:colId xmlns:a16="http://schemas.microsoft.com/office/drawing/2014/main" val="4884282"/>
                    </a:ext>
                  </a:extLst>
                </a:gridCol>
              </a:tblGrid>
              <a:tr h="280730">
                <a:tc>
                  <a:txBody>
                    <a:bodyPr/>
                    <a:lstStyle/>
                    <a:p>
                      <a:pPr algn="l" fontAlgn="b"/>
                      <a:r>
                        <a:rPr lang="es-CL" sz="1300" b="1">
                          <a:effectLst/>
                        </a:rPr>
                        <a:t>Articulación</a:t>
                      </a:r>
                    </a:p>
                  </a:txBody>
                  <a:tcPr marL="84219" marR="84219" marT="42109" marB="42109"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
                      <a:r>
                        <a:rPr lang="es-CL" sz="1300" b="1">
                          <a:effectLst/>
                        </a:rPr>
                        <a:t>Ubicación</a:t>
                      </a:r>
                    </a:p>
                  </a:txBody>
                  <a:tcPr marL="84219" marR="84219" marT="42109" marB="42109"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
                      <a:r>
                        <a:rPr lang="es-CL" sz="1300" b="1">
                          <a:effectLst/>
                        </a:rPr>
                        <a:t>Tipo</a:t>
                      </a:r>
                    </a:p>
                  </a:txBody>
                  <a:tcPr marL="84219" marR="84219" marT="42109" marB="42109"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
                      <a:r>
                        <a:rPr lang="es-CL" sz="1300" b="1">
                          <a:effectLst/>
                        </a:rPr>
                        <a:t>Función</a:t>
                      </a:r>
                    </a:p>
                  </a:txBody>
                  <a:tcPr marL="84219" marR="84219" marT="42109" marB="42109"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788879896"/>
                  </a:ext>
                </a:extLst>
              </a:tr>
              <a:tr h="1656305">
                <a:tc>
                  <a:txBody>
                    <a:bodyPr/>
                    <a:lstStyle/>
                    <a:p>
                      <a:pPr algn="l" fontAlgn="base"/>
                      <a:r>
                        <a:rPr lang="es-CL" sz="1300">
                          <a:effectLst/>
                        </a:rPr>
                        <a:t>Escápulo-humeral</a:t>
                      </a: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ase"/>
                      <a:r>
                        <a:rPr lang="es-CL" sz="1300">
                          <a:effectLst/>
                        </a:rPr>
                        <a:t>Hombro</a:t>
                      </a: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ase"/>
                      <a:r>
                        <a:rPr lang="es-CL" sz="1300" dirty="0" err="1" smtClean="0">
                          <a:effectLst/>
                        </a:rPr>
                        <a:t>Esferoidea</a:t>
                      </a:r>
                      <a:endParaRPr lang="es-CL" sz="1300" dirty="0">
                        <a:effectLst/>
                      </a:endParaRP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ase"/>
                      <a:r>
                        <a:rPr lang="es-ES" sz="1300" dirty="0">
                          <a:effectLst/>
                        </a:rPr>
                        <a:t>Permite la flexión, extensión, abducción, aducción, rotación interna y rotación externa del brazo</a:t>
                      </a: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034090624"/>
                  </a:ext>
                </a:extLst>
              </a:tr>
              <a:tr h="673751">
                <a:tc>
                  <a:txBody>
                    <a:bodyPr/>
                    <a:lstStyle/>
                    <a:p>
                      <a:pPr algn="l" fontAlgn="base"/>
                      <a:r>
                        <a:rPr lang="es-CL" sz="1300">
                          <a:effectLst/>
                        </a:rPr>
                        <a:t>Humero-radial</a:t>
                      </a: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ase"/>
                      <a:r>
                        <a:rPr lang="es-CL" sz="1300" dirty="0">
                          <a:effectLst/>
                        </a:rPr>
                        <a:t>Codo</a:t>
                      </a: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ase"/>
                      <a:r>
                        <a:rPr lang="es-CL" sz="1300" dirty="0" err="1" smtClean="0">
                          <a:effectLst/>
                        </a:rPr>
                        <a:t>Condilea</a:t>
                      </a:r>
                      <a:endParaRPr lang="es-CL" sz="1300" dirty="0">
                        <a:effectLst/>
                      </a:endParaRP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ase"/>
                      <a:r>
                        <a:rPr lang="es-ES" sz="1300" dirty="0" smtClean="0">
                          <a:effectLst/>
                        </a:rPr>
                        <a:t>Permite la flexión y extensión del antebrazo</a:t>
                      </a:r>
                      <a:endParaRPr lang="es-ES" sz="1300" dirty="0">
                        <a:effectLst/>
                      </a:endParaRP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361101399"/>
                  </a:ext>
                </a:extLst>
              </a:tr>
              <a:tr h="673751">
                <a:tc>
                  <a:txBody>
                    <a:bodyPr/>
                    <a:lstStyle/>
                    <a:p>
                      <a:pPr algn="l" fontAlgn="base"/>
                      <a:r>
                        <a:rPr lang="es-CL" sz="1300" dirty="0">
                          <a:effectLst/>
                        </a:rPr>
                        <a:t>Humero-cubital</a:t>
                      </a: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algn="l" fontAlgn="base"/>
                      <a:r>
                        <a:rPr lang="es-CL" sz="1300">
                          <a:effectLst/>
                        </a:rPr>
                        <a:t>Codo</a:t>
                      </a: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algn="l" fontAlgn="base"/>
                      <a:r>
                        <a:rPr lang="es-CL" sz="1300" dirty="0" err="1" smtClean="0">
                          <a:effectLst/>
                        </a:rPr>
                        <a:t>Troclear</a:t>
                      </a:r>
                      <a:endParaRPr lang="es-CL" sz="1300" dirty="0">
                        <a:effectLst/>
                      </a:endParaRP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algn="l" fontAlgn="base"/>
                      <a:r>
                        <a:rPr lang="es-ES" sz="1300" dirty="0">
                          <a:effectLst/>
                        </a:rPr>
                        <a:t>Permite la flexión y extensión del antebrazo</a:t>
                      </a:r>
                    </a:p>
                  </a:txBody>
                  <a:tcPr marL="84219" marR="84219" marT="42109" marB="4210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558261936"/>
                  </a:ext>
                </a:extLst>
              </a:tr>
            </a:tbl>
          </a:graphicData>
        </a:graphic>
      </p:graphicFrame>
    </p:spTree>
    <p:extLst>
      <p:ext uri="{BB962C8B-B14F-4D97-AF65-F5344CB8AC3E}">
        <p14:creationId xmlns:p14="http://schemas.microsoft.com/office/powerpoint/2010/main" val="41464836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523220"/>
          </a:xfrm>
          <a:prstGeom prst="rect">
            <a:avLst/>
          </a:prstGeom>
        </p:spPr>
        <p:txBody>
          <a:bodyPr>
            <a:spAutoFit/>
          </a:bodyPr>
          <a:lstStyle/>
          <a:p>
            <a:r>
              <a:rPr lang="es-ES" b="1" dirty="0" smtClean="0"/>
              <a:t>Articulaciones, ubicación, tipo y función del miembro superior</a:t>
            </a:r>
            <a:endParaRPr lang="es-CL" dirty="0"/>
          </a:p>
        </p:txBody>
      </p:sp>
      <p:graphicFrame>
        <p:nvGraphicFramePr>
          <p:cNvPr id="3" name="Tabla 2"/>
          <p:cNvGraphicFramePr>
            <a:graphicFrameLocks noGrp="1"/>
          </p:cNvGraphicFramePr>
          <p:nvPr>
            <p:extLst>
              <p:ext uri="{D42A27DB-BD31-4B8C-83A1-F6EECF244321}">
                <p14:modId xmlns:p14="http://schemas.microsoft.com/office/powerpoint/2010/main" val="1201787757"/>
              </p:ext>
            </p:extLst>
          </p:nvPr>
        </p:nvGraphicFramePr>
        <p:xfrm>
          <a:off x="389593" y="871820"/>
          <a:ext cx="6115324" cy="3157018"/>
        </p:xfrm>
        <a:graphic>
          <a:graphicData uri="http://schemas.openxmlformats.org/drawingml/2006/table">
            <a:tbl>
              <a:tblPr/>
              <a:tblGrid>
                <a:gridCol w="1528831">
                  <a:extLst>
                    <a:ext uri="{9D8B030D-6E8A-4147-A177-3AD203B41FA5}">
                      <a16:colId xmlns:a16="http://schemas.microsoft.com/office/drawing/2014/main" val="1009108470"/>
                    </a:ext>
                  </a:extLst>
                </a:gridCol>
                <a:gridCol w="1528831">
                  <a:extLst>
                    <a:ext uri="{9D8B030D-6E8A-4147-A177-3AD203B41FA5}">
                      <a16:colId xmlns:a16="http://schemas.microsoft.com/office/drawing/2014/main" val="1091498327"/>
                    </a:ext>
                  </a:extLst>
                </a:gridCol>
                <a:gridCol w="1528831">
                  <a:extLst>
                    <a:ext uri="{9D8B030D-6E8A-4147-A177-3AD203B41FA5}">
                      <a16:colId xmlns:a16="http://schemas.microsoft.com/office/drawing/2014/main" val="1222530249"/>
                    </a:ext>
                  </a:extLst>
                </a:gridCol>
                <a:gridCol w="1528831">
                  <a:extLst>
                    <a:ext uri="{9D8B030D-6E8A-4147-A177-3AD203B41FA5}">
                      <a16:colId xmlns:a16="http://schemas.microsoft.com/office/drawing/2014/main" val="2822271373"/>
                    </a:ext>
                  </a:extLst>
                </a:gridCol>
              </a:tblGrid>
              <a:tr h="914650">
                <a:tc>
                  <a:txBody>
                    <a:bodyPr/>
                    <a:lstStyle/>
                    <a:p>
                      <a:pPr algn="l" fontAlgn="base"/>
                      <a:r>
                        <a:rPr lang="es-CL" sz="1300">
                          <a:effectLst/>
                        </a:rPr>
                        <a:t>Radio-ulnar proximal</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ase"/>
                      <a:r>
                        <a:rPr lang="es-CL" sz="1300">
                          <a:effectLst/>
                        </a:rPr>
                        <a:t>Codo</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ase"/>
                      <a:r>
                        <a:rPr lang="es-CL" sz="1300" dirty="0" smtClean="0">
                          <a:effectLst/>
                        </a:rPr>
                        <a:t>Trocoide</a:t>
                      </a:r>
                      <a:endParaRPr lang="es-CL" sz="1300" dirty="0">
                        <a:effectLst/>
                      </a:endParaRP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ase"/>
                      <a:r>
                        <a:rPr lang="es-ES" sz="1300">
                          <a:effectLst/>
                        </a:rPr>
                        <a:t>Permite la pronación y supinación del antebrazo</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439705779"/>
                  </a:ext>
                </a:extLst>
              </a:tr>
              <a:tr h="914650">
                <a:tc>
                  <a:txBody>
                    <a:bodyPr/>
                    <a:lstStyle/>
                    <a:p>
                      <a:pPr algn="l" fontAlgn="base"/>
                      <a:r>
                        <a:rPr lang="es-CL" sz="1300">
                          <a:effectLst/>
                        </a:rPr>
                        <a:t>Radio-ulnar distal</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ase"/>
                      <a:r>
                        <a:rPr lang="es-CL" sz="1300">
                          <a:effectLst/>
                        </a:rPr>
                        <a:t>Muñeca</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ase"/>
                      <a:r>
                        <a:rPr lang="es-CL" sz="1300" dirty="0" smtClean="0">
                          <a:effectLst/>
                        </a:rPr>
                        <a:t>Trocoide</a:t>
                      </a:r>
                      <a:endParaRPr lang="es-CL" sz="1300" dirty="0">
                        <a:effectLst/>
                      </a:endParaRP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ase"/>
                      <a:r>
                        <a:rPr lang="es-ES" sz="1300">
                          <a:effectLst/>
                        </a:rPr>
                        <a:t>Permite la pronación y supinación de la mano</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507048687"/>
                  </a:ext>
                </a:extLst>
              </a:tr>
              <a:tr h="1327718">
                <a:tc>
                  <a:txBody>
                    <a:bodyPr/>
                    <a:lstStyle/>
                    <a:p>
                      <a:pPr algn="l" fontAlgn="base"/>
                      <a:r>
                        <a:rPr lang="es-CL" sz="1300">
                          <a:effectLst/>
                        </a:rPr>
                        <a:t>Radiocarpiana</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algn="l" fontAlgn="base"/>
                      <a:r>
                        <a:rPr lang="es-CL" sz="1300">
                          <a:effectLst/>
                        </a:rPr>
                        <a:t>Muñeca</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algn="l" fontAlgn="base"/>
                      <a:r>
                        <a:rPr lang="es-CL" sz="1300" dirty="0" err="1" smtClean="0">
                          <a:effectLst/>
                        </a:rPr>
                        <a:t>Condílea</a:t>
                      </a:r>
                      <a:endParaRPr lang="es-CL" sz="1300" dirty="0">
                        <a:effectLst/>
                      </a:endParaRP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algn="l" fontAlgn="base"/>
                      <a:r>
                        <a:rPr lang="es-ES" sz="1300" dirty="0">
                          <a:effectLst/>
                        </a:rPr>
                        <a:t>Permite la flexión, extensión, abducción y aducción de la mano</a:t>
                      </a:r>
                    </a:p>
                  </a:txBody>
                  <a:tcPr marL="87402" marR="87402" marT="43701" marB="43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63214691"/>
                  </a:ext>
                </a:extLst>
              </a:tr>
            </a:tbl>
          </a:graphicData>
        </a:graphic>
      </p:graphicFrame>
    </p:spTree>
    <p:extLst>
      <p:ext uri="{BB962C8B-B14F-4D97-AF65-F5344CB8AC3E}">
        <p14:creationId xmlns:p14="http://schemas.microsoft.com/office/powerpoint/2010/main" val="23482614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523220"/>
          </a:xfrm>
          <a:prstGeom prst="rect">
            <a:avLst/>
          </a:prstGeom>
        </p:spPr>
        <p:txBody>
          <a:bodyPr>
            <a:spAutoFit/>
          </a:bodyPr>
          <a:lstStyle/>
          <a:p>
            <a:r>
              <a:rPr lang="es-ES" b="1" dirty="0" smtClean="0"/>
              <a:t>Articulaciones, ubicación, tipo y función del miembro superior</a:t>
            </a:r>
            <a:endParaRPr lang="es-CL" dirty="0"/>
          </a:p>
        </p:txBody>
      </p:sp>
      <p:graphicFrame>
        <p:nvGraphicFramePr>
          <p:cNvPr id="4" name="Tabla 3"/>
          <p:cNvGraphicFramePr>
            <a:graphicFrameLocks noGrp="1"/>
          </p:cNvGraphicFramePr>
          <p:nvPr>
            <p:extLst>
              <p:ext uri="{D42A27DB-BD31-4B8C-83A1-F6EECF244321}">
                <p14:modId xmlns:p14="http://schemas.microsoft.com/office/powerpoint/2010/main" val="3914179876"/>
              </p:ext>
            </p:extLst>
          </p:nvPr>
        </p:nvGraphicFramePr>
        <p:xfrm>
          <a:off x="502909" y="717932"/>
          <a:ext cx="5929420" cy="3709644"/>
        </p:xfrm>
        <a:graphic>
          <a:graphicData uri="http://schemas.openxmlformats.org/drawingml/2006/table">
            <a:tbl>
              <a:tblPr/>
              <a:tblGrid>
                <a:gridCol w="1482355">
                  <a:extLst>
                    <a:ext uri="{9D8B030D-6E8A-4147-A177-3AD203B41FA5}">
                      <a16:colId xmlns:a16="http://schemas.microsoft.com/office/drawing/2014/main" val="2792217203"/>
                    </a:ext>
                  </a:extLst>
                </a:gridCol>
                <a:gridCol w="1482355">
                  <a:extLst>
                    <a:ext uri="{9D8B030D-6E8A-4147-A177-3AD203B41FA5}">
                      <a16:colId xmlns:a16="http://schemas.microsoft.com/office/drawing/2014/main" val="1104776358"/>
                    </a:ext>
                  </a:extLst>
                </a:gridCol>
                <a:gridCol w="1482355">
                  <a:extLst>
                    <a:ext uri="{9D8B030D-6E8A-4147-A177-3AD203B41FA5}">
                      <a16:colId xmlns:a16="http://schemas.microsoft.com/office/drawing/2014/main" val="3134935909"/>
                    </a:ext>
                  </a:extLst>
                </a:gridCol>
                <a:gridCol w="1482355">
                  <a:extLst>
                    <a:ext uri="{9D8B030D-6E8A-4147-A177-3AD203B41FA5}">
                      <a16:colId xmlns:a16="http://schemas.microsoft.com/office/drawing/2014/main" val="464853455"/>
                    </a:ext>
                  </a:extLst>
                </a:gridCol>
              </a:tblGrid>
              <a:tr h="1151383">
                <a:tc>
                  <a:txBody>
                    <a:bodyPr/>
                    <a:lstStyle/>
                    <a:p>
                      <a:pPr algn="l" fontAlgn="base"/>
                      <a:r>
                        <a:rPr lang="es-CL" sz="1100">
                          <a:effectLst/>
                        </a:rPr>
                        <a:t>Intercarpianas</a:t>
                      </a:r>
                    </a:p>
                  </a:txBody>
                  <a:tcPr marL="71403" marR="71403" marT="35701" marB="35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ase"/>
                      <a:r>
                        <a:rPr lang="es-CL" sz="1100">
                          <a:effectLst/>
                        </a:rPr>
                        <a:t>Muñeca</a:t>
                      </a:r>
                    </a:p>
                  </a:txBody>
                  <a:tcPr marL="71403" marR="71403" marT="35701" marB="35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ase"/>
                      <a:r>
                        <a:rPr lang="es-CL" sz="1100" dirty="0" err="1" smtClean="0">
                          <a:effectLst/>
                        </a:rPr>
                        <a:t>Artrodia</a:t>
                      </a:r>
                      <a:endParaRPr lang="es-CL" sz="1100" dirty="0">
                        <a:effectLst/>
                      </a:endParaRPr>
                    </a:p>
                  </a:txBody>
                  <a:tcPr marL="71403" marR="71403" marT="35701" marB="35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ase"/>
                      <a:r>
                        <a:rPr lang="es-ES" sz="1100">
                          <a:effectLst/>
                        </a:rPr>
                        <a:t>Permiten la flexión, extensión, abducción y aducción de la mano</a:t>
                      </a:r>
                    </a:p>
                  </a:txBody>
                  <a:tcPr marL="71403" marR="71403" marT="35701" marB="35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508796569"/>
                  </a:ext>
                </a:extLst>
              </a:tr>
              <a:tr h="613850">
                <a:tc>
                  <a:txBody>
                    <a:bodyPr/>
                    <a:lstStyle/>
                    <a:p>
                      <a:pPr algn="l" fontAlgn="base"/>
                      <a:r>
                        <a:rPr lang="es-CL" sz="1100">
                          <a:effectLst/>
                        </a:rPr>
                        <a:t>Carpometacarpianas del pulgar</a:t>
                      </a:r>
                    </a:p>
                  </a:txBody>
                  <a:tcPr marL="71403" marR="71403" marT="35701" marB="35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ase"/>
                      <a:r>
                        <a:rPr lang="es-CL" sz="1100">
                          <a:effectLst/>
                        </a:rPr>
                        <a:t>Base del pulgar</a:t>
                      </a:r>
                    </a:p>
                  </a:txBody>
                  <a:tcPr marL="71403" marR="71403" marT="35701" marB="35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ase"/>
                      <a:r>
                        <a:rPr lang="es-CL" sz="1100" dirty="0" err="1" smtClean="0">
                          <a:effectLst/>
                        </a:rPr>
                        <a:t>Selar</a:t>
                      </a:r>
                      <a:endParaRPr lang="es-CL" sz="1100" dirty="0">
                        <a:effectLst/>
                      </a:endParaRPr>
                    </a:p>
                  </a:txBody>
                  <a:tcPr marL="71403" marR="71403" marT="35701" marB="35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ase"/>
                      <a:r>
                        <a:rPr lang="es-ES" sz="1100">
                          <a:effectLst/>
                        </a:rPr>
                        <a:t>Permite la oposición del pulgar</a:t>
                      </a:r>
                    </a:p>
                  </a:txBody>
                  <a:tcPr marL="71403" marR="71403" marT="35701" marB="35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643198133"/>
                  </a:ext>
                </a:extLst>
              </a:tr>
              <a:tr h="1151383">
                <a:tc>
                  <a:txBody>
                    <a:bodyPr/>
                    <a:lstStyle/>
                    <a:p>
                      <a:pPr algn="l" fontAlgn="base"/>
                      <a:r>
                        <a:rPr lang="es-CL" sz="1100">
                          <a:effectLst/>
                        </a:rPr>
                        <a:t>Metacarpofalángicas</a:t>
                      </a:r>
                    </a:p>
                  </a:txBody>
                  <a:tcPr marL="71403" marR="71403" marT="35701" marB="35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ase"/>
                      <a:r>
                        <a:rPr lang="es-CL" sz="1100">
                          <a:effectLst/>
                        </a:rPr>
                        <a:t>Mano</a:t>
                      </a:r>
                    </a:p>
                  </a:txBody>
                  <a:tcPr marL="71403" marR="71403" marT="35701" marB="35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ase"/>
                      <a:r>
                        <a:rPr lang="es-CL" sz="1100" dirty="0" err="1" smtClean="0">
                          <a:effectLst/>
                        </a:rPr>
                        <a:t>Condilea</a:t>
                      </a:r>
                      <a:endParaRPr lang="es-CL" sz="1100" dirty="0">
                        <a:effectLst/>
                      </a:endParaRPr>
                    </a:p>
                  </a:txBody>
                  <a:tcPr marL="71403" marR="71403" marT="35701" marB="35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l" fontAlgn="base"/>
                      <a:r>
                        <a:rPr lang="es-ES" sz="1100">
                          <a:effectLst/>
                        </a:rPr>
                        <a:t>Permite la flexión, extensión, abducción y aducción de los dedos</a:t>
                      </a:r>
                    </a:p>
                  </a:txBody>
                  <a:tcPr marL="71403" marR="71403" marT="35701" marB="35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19342108"/>
                  </a:ext>
                </a:extLst>
              </a:tr>
              <a:tr h="793028">
                <a:tc>
                  <a:txBody>
                    <a:bodyPr/>
                    <a:lstStyle/>
                    <a:p>
                      <a:pPr algn="l" fontAlgn="base"/>
                      <a:r>
                        <a:rPr lang="es-CL" sz="1100">
                          <a:effectLst/>
                        </a:rPr>
                        <a:t>Interfalángicas</a:t>
                      </a:r>
                    </a:p>
                  </a:txBody>
                  <a:tcPr marL="71403" marR="71403" marT="35701" marB="35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algn="l" fontAlgn="base"/>
                      <a:r>
                        <a:rPr lang="es-CL" sz="1100">
                          <a:effectLst/>
                        </a:rPr>
                        <a:t>Dedos</a:t>
                      </a:r>
                    </a:p>
                  </a:txBody>
                  <a:tcPr marL="71403" marR="71403" marT="35701" marB="35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algn="l" fontAlgn="base"/>
                      <a:r>
                        <a:rPr lang="es-CL" sz="1100" dirty="0" err="1" smtClean="0">
                          <a:effectLst/>
                        </a:rPr>
                        <a:t>Troclear</a:t>
                      </a:r>
                      <a:endParaRPr lang="es-CL" sz="1100" dirty="0">
                        <a:effectLst/>
                      </a:endParaRPr>
                    </a:p>
                  </a:txBody>
                  <a:tcPr marL="71403" marR="71403" marT="35701" marB="35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algn="l" fontAlgn="base"/>
                      <a:r>
                        <a:rPr lang="es-ES" sz="1100" dirty="0">
                          <a:effectLst/>
                        </a:rPr>
                        <a:t>Permite la flexión y extensión de los dedos</a:t>
                      </a:r>
                    </a:p>
                  </a:txBody>
                  <a:tcPr marL="71403" marR="71403" marT="35701" marB="3570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158059194"/>
                  </a:ext>
                </a:extLst>
              </a:tr>
            </a:tbl>
          </a:graphicData>
        </a:graphic>
      </p:graphicFrame>
    </p:spTree>
    <p:extLst>
      <p:ext uri="{BB962C8B-B14F-4D97-AF65-F5344CB8AC3E}">
        <p14:creationId xmlns:p14="http://schemas.microsoft.com/office/powerpoint/2010/main" val="41236474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7" descr="Interfaz de usuario gráfica&#10;&#10;Descripción generada automáticamente con confianza baja"/>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22" name="Google Shape;122;p7"/>
          <p:cNvSpPr txBox="1"/>
          <p:nvPr/>
        </p:nvSpPr>
        <p:spPr>
          <a:xfrm>
            <a:off x="635989" y="2071688"/>
            <a:ext cx="5379049" cy="2171700"/>
          </a:xfrm>
          <a:prstGeom prst="rect">
            <a:avLst/>
          </a:prstGeom>
          <a:noFill/>
          <a:ln>
            <a:noFill/>
          </a:ln>
        </p:spPr>
        <p:txBody>
          <a:bodyPr spcFirstLastPara="1" wrap="square" lIns="91425" tIns="45700" rIns="91425" bIns="45700" anchor="t" anchorCtr="0">
            <a:normAutofit/>
          </a:bodyPr>
          <a:lstStyle/>
          <a:p>
            <a:pPr lvl="0" algn="just">
              <a:lnSpc>
                <a:spcPct val="90000"/>
              </a:lnSpc>
              <a:buClr>
                <a:srgbClr val="375F68"/>
              </a:buClr>
              <a:buSzPts val="1200"/>
            </a:pPr>
            <a:r>
              <a:rPr lang="es-ES" sz="1200" dirty="0">
                <a:solidFill>
                  <a:srgbClr val="375F68"/>
                </a:solidFill>
                <a:latin typeface="Avenir"/>
                <a:ea typeface="Avenir"/>
                <a:cs typeface="Avenir"/>
              </a:rPr>
              <a:t>La artrología del miembro superior es el estudio de las articulaciones que conectan los huesos del brazo, antebrazo y mano. Estas articulaciones permiten una amplia gama de movimientos necesarios para realizar actividades diarias y deportivas. Las articulaciones del hombro y codo son del tipo </a:t>
            </a:r>
            <a:r>
              <a:rPr lang="es-ES" sz="1200" dirty="0" smtClean="0">
                <a:solidFill>
                  <a:srgbClr val="375F68"/>
                </a:solidFill>
                <a:latin typeface="Avenir"/>
                <a:ea typeface="Avenir"/>
                <a:cs typeface="Avenir"/>
              </a:rPr>
              <a:t>enartrosis y </a:t>
            </a:r>
            <a:r>
              <a:rPr lang="es-ES" sz="1200" dirty="0" err="1" smtClean="0">
                <a:solidFill>
                  <a:srgbClr val="375F68"/>
                </a:solidFill>
                <a:latin typeface="Avenir"/>
                <a:ea typeface="Avenir"/>
                <a:cs typeface="Avenir"/>
              </a:rPr>
              <a:t>esferoidea</a:t>
            </a:r>
            <a:r>
              <a:rPr lang="es-ES" sz="1200" dirty="0" smtClean="0">
                <a:solidFill>
                  <a:srgbClr val="375F68"/>
                </a:solidFill>
                <a:latin typeface="Avenir"/>
                <a:ea typeface="Avenir"/>
                <a:cs typeface="Avenir"/>
              </a:rPr>
              <a:t>, respectivamente, </a:t>
            </a:r>
            <a:r>
              <a:rPr lang="es-ES" sz="1200" dirty="0">
                <a:solidFill>
                  <a:srgbClr val="375F68"/>
                </a:solidFill>
                <a:latin typeface="Avenir"/>
                <a:ea typeface="Avenir"/>
                <a:cs typeface="Avenir"/>
              </a:rPr>
              <a:t>lo que les permite movimientos amplios pero con menos estabilidad. Las articulaciones de la muñeca y mano son más complejas y se clasifican en diferentes tipos de articulaciones según su función. Las articulaciones </a:t>
            </a:r>
            <a:r>
              <a:rPr lang="es-ES" sz="1200" dirty="0" err="1">
                <a:solidFill>
                  <a:srgbClr val="375F68"/>
                </a:solidFill>
                <a:latin typeface="Avenir"/>
                <a:ea typeface="Avenir"/>
                <a:cs typeface="Avenir"/>
              </a:rPr>
              <a:t>carpometacarpianas</a:t>
            </a:r>
            <a:r>
              <a:rPr lang="es-ES" sz="1200" dirty="0">
                <a:solidFill>
                  <a:srgbClr val="375F68"/>
                </a:solidFill>
                <a:latin typeface="Avenir"/>
                <a:ea typeface="Avenir"/>
                <a:cs typeface="Avenir"/>
              </a:rPr>
              <a:t> y </a:t>
            </a:r>
            <a:r>
              <a:rPr lang="es-ES" sz="1200" dirty="0" err="1">
                <a:solidFill>
                  <a:srgbClr val="375F68"/>
                </a:solidFill>
                <a:latin typeface="Avenir"/>
                <a:ea typeface="Avenir"/>
                <a:cs typeface="Avenir"/>
              </a:rPr>
              <a:t>metacarpofalángicas</a:t>
            </a:r>
            <a:r>
              <a:rPr lang="es-ES" sz="1200" dirty="0">
                <a:solidFill>
                  <a:srgbClr val="375F68"/>
                </a:solidFill>
                <a:latin typeface="Avenir"/>
                <a:ea typeface="Avenir"/>
                <a:cs typeface="Avenir"/>
              </a:rPr>
              <a:t> permiten la flexión, extensión y desplazamiento lateral de los dedos, mientras que las articulaciones </a:t>
            </a:r>
            <a:r>
              <a:rPr lang="es-ES" sz="1200" dirty="0" err="1">
                <a:solidFill>
                  <a:srgbClr val="375F68"/>
                </a:solidFill>
                <a:latin typeface="Avenir"/>
                <a:ea typeface="Avenir"/>
                <a:cs typeface="Avenir"/>
              </a:rPr>
              <a:t>intercarpianas</a:t>
            </a:r>
            <a:r>
              <a:rPr lang="es-ES" sz="1200" dirty="0">
                <a:solidFill>
                  <a:srgbClr val="375F68"/>
                </a:solidFill>
                <a:latin typeface="Avenir"/>
                <a:ea typeface="Avenir"/>
                <a:cs typeface="Avenir"/>
              </a:rPr>
              <a:t> y las articulaciones entre los huesos del carpo proporcionan estabilidad al conjunto de la mano.</a:t>
            </a:r>
            <a:endParaRPr sz="1200" dirty="0">
              <a:solidFill>
                <a:srgbClr val="375F68"/>
              </a:solidFill>
              <a:latin typeface="Avenir"/>
              <a:ea typeface="Avenir"/>
              <a:cs typeface="Avenir"/>
            </a:endParaRPr>
          </a:p>
        </p:txBody>
      </p:sp>
    </p:spTree>
    <p:extLst>
      <p:ext uri="{BB962C8B-B14F-4D97-AF65-F5344CB8AC3E}">
        <p14:creationId xmlns:p14="http://schemas.microsoft.com/office/powerpoint/2010/main" val="37800670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4" descr="Icono&#10;&#10;Descripción generada automáticamente con confianza baja"/>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4" name="Google Shape;104;p4"/>
          <p:cNvSpPr txBox="1">
            <a:spLocks/>
          </p:cNvSpPr>
          <p:nvPr/>
        </p:nvSpPr>
        <p:spPr>
          <a:xfrm>
            <a:off x="757731" y="2051765"/>
            <a:ext cx="5379049" cy="69143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3318"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375F68"/>
              </a:buClr>
              <a:buSzPts val="1200"/>
            </a:pPr>
            <a:r>
              <a:rPr lang="es-ES" sz="4400" dirty="0" smtClean="0">
                <a:solidFill>
                  <a:schemeClr val="bg2"/>
                </a:solidFill>
                <a:latin typeface="Avenir"/>
                <a:sym typeface="Avenir"/>
              </a:rPr>
              <a:t>Miología</a:t>
            </a:r>
            <a:endParaRPr lang="es-ES" sz="4400" dirty="0">
              <a:solidFill>
                <a:schemeClr val="bg2"/>
              </a:solidFill>
            </a:endParaRPr>
          </a:p>
        </p:txBody>
      </p:sp>
    </p:spTree>
    <p:extLst>
      <p:ext uri="{BB962C8B-B14F-4D97-AF65-F5344CB8AC3E}">
        <p14:creationId xmlns:p14="http://schemas.microsoft.com/office/powerpoint/2010/main" val="691864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3" descr="Text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98" name="Google Shape;98;p3"/>
          <p:cNvSpPr txBox="1">
            <a:spLocks noGrp="1"/>
          </p:cNvSpPr>
          <p:nvPr>
            <p:ph type="title"/>
          </p:nvPr>
        </p:nvSpPr>
        <p:spPr>
          <a:xfrm>
            <a:off x="635989" y="1773240"/>
            <a:ext cx="5379049" cy="2470148"/>
          </a:xfrm>
          <a:prstGeom prst="rect">
            <a:avLst/>
          </a:prstGeom>
          <a:noFill/>
          <a:ln>
            <a:noFill/>
          </a:ln>
        </p:spPr>
        <p:txBody>
          <a:bodyPr spcFirstLastPara="1" wrap="square" lIns="91425" tIns="45700" rIns="91425" bIns="45700" anchor="ctr" anchorCtr="0">
            <a:normAutofit/>
          </a:bodyPr>
          <a:lstStyle/>
          <a:p>
            <a:pPr marL="171450" lvl="0" indent="-171450" algn="l" rtl="0">
              <a:lnSpc>
                <a:spcPct val="90000"/>
              </a:lnSpc>
              <a:spcBef>
                <a:spcPts val="0"/>
              </a:spcBef>
              <a:spcAft>
                <a:spcPts val="0"/>
              </a:spcAft>
              <a:buClr>
                <a:srgbClr val="375F68"/>
              </a:buClr>
              <a:buSzPts val="1200"/>
              <a:buFont typeface="Arial" panose="020B0604020202020204" pitchFamily="34" charset="0"/>
              <a:buChar char="•"/>
            </a:pPr>
            <a:r>
              <a:rPr lang="es-ES" sz="1200" dirty="0" smtClean="0">
                <a:solidFill>
                  <a:srgbClr val="375F68"/>
                </a:solidFill>
                <a:latin typeface="Avenir"/>
                <a:sym typeface="Avenir"/>
              </a:rPr>
              <a:t>Reconocer osteología, artrología y miología de tronco y extremidades superiores e inferiores</a:t>
            </a:r>
            <a:br>
              <a:rPr lang="es-ES" sz="1200" dirty="0" smtClean="0">
                <a:solidFill>
                  <a:srgbClr val="375F68"/>
                </a:solidFill>
                <a:latin typeface="Avenir"/>
                <a:sym typeface="Avenir"/>
              </a:rPr>
            </a:br>
            <a:r>
              <a:rPr lang="es-ES" sz="1200" dirty="0" smtClean="0">
                <a:solidFill>
                  <a:srgbClr val="375F68"/>
                </a:solidFill>
                <a:latin typeface="Avenir"/>
                <a:sym typeface="Avenir"/>
              </a:rPr>
              <a:t/>
            </a:r>
            <a:br>
              <a:rPr lang="es-ES" sz="1200" dirty="0" smtClean="0">
                <a:solidFill>
                  <a:srgbClr val="375F68"/>
                </a:solidFill>
                <a:latin typeface="Avenir"/>
                <a:sym typeface="Avenir"/>
              </a:rPr>
            </a:br>
            <a:r>
              <a:rPr lang="es-ES" sz="1200" dirty="0" smtClean="0">
                <a:solidFill>
                  <a:srgbClr val="375F68"/>
                </a:solidFill>
                <a:latin typeface="Avenir"/>
                <a:sym typeface="Avenir"/>
              </a:rPr>
              <a:t>Distinguir los distintos componentes anatómicos durante la ejecución de un ejercicio clásico</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0"/>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r>
              <a:rPr lang="es-ES" sz="1200" dirty="0">
                <a:solidFill>
                  <a:srgbClr val="375F68"/>
                </a:solidFill>
                <a:latin typeface="Avenir"/>
                <a:ea typeface="Avenir"/>
                <a:cs typeface="Avenir"/>
                <a:sym typeface="Avenir"/>
              </a:rPr>
              <a:t>Los músculos asociados a </a:t>
            </a:r>
            <a:r>
              <a:rPr lang="es-ES" sz="1200" dirty="0" smtClean="0">
                <a:solidFill>
                  <a:srgbClr val="375F68"/>
                </a:solidFill>
                <a:latin typeface="Avenir"/>
                <a:ea typeface="Avenir"/>
                <a:cs typeface="Avenir"/>
                <a:sym typeface="Avenir"/>
              </a:rPr>
              <a:t>las extremidades son </a:t>
            </a:r>
            <a:r>
              <a:rPr lang="es-ES" sz="1200" dirty="0">
                <a:solidFill>
                  <a:srgbClr val="375F68"/>
                </a:solidFill>
                <a:latin typeface="Avenir"/>
                <a:ea typeface="Avenir"/>
                <a:cs typeface="Avenir"/>
                <a:sym typeface="Avenir"/>
              </a:rPr>
              <a:t>numerosos y cumplen diversas funciones biológicas</a:t>
            </a:r>
            <a:r>
              <a:rPr lang="es-ES" sz="1200" dirty="0" smtClean="0">
                <a:solidFill>
                  <a:srgbClr val="375F68"/>
                </a:solidFill>
                <a:latin typeface="Avenir"/>
                <a:ea typeface="Avenir"/>
                <a:cs typeface="Avenir"/>
                <a:sym typeface="Avenir"/>
              </a:rPr>
              <a:t>.</a:t>
            </a:r>
            <a:br>
              <a:rPr lang="es-ES" sz="1200" dirty="0" smtClean="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Para fines pedagógicos, estos se dividirán en distintos planos a medida que los vamos descubriendo como si fuese una disección anatómica</a:t>
            </a: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Tree>
    <p:extLst>
      <p:ext uri="{BB962C8B-B14F-4D97-AF65-F5344CB8AC3E}">
        <p14:creationId xmlns:p14="http://schemas.microsoft.com/office/powerpoint/2010/main" val="44642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507241" y="44997"/>
            <a:ext cx="3444875" cy="523220"/>
          </a:xfrm>
          <a:prstGeom prst="rect">
            <a:avLst/>
          </a:prstGeom>
        </p:spPr>
        <p:txBody>
          <a:bodyPr>
            <a:spAutoFit/>
          </a:bodyPr>
          <a:lstStyle/>
          <a:p>
            <a:r>
              <a:rPr lang="es-CL" b="1" dirty="0"/>
              <a:t>La cintura escapular posee diversos músculos</a:t>
            </a:r>
            <a:endParaRPr lang="es-CL" dirty="0"/>
          </a:p>
        </p:txBody>
      </p:sp>
      <p:pic>
        <p:nvPicPr>
          <p:cNvPr id="1026" name="Picture 2" descr="https://lh5.googleusercontent.com/_1KgPJD4mru4NgM0Tlm5lWRJ-fvx9v6sxJr91KSrP3asYAYJwevGnO_o6q0Ve5sSEBnbctkCh0MsvV34mj9a98jQ7zOKtp34-SWWQ_DfaPFLuQrmniijrkcRht1sWUylcjGqDTnFdvplHBJ7BS_XnNxqIyAUfdY=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3726" y="257573"/>
            <a:ext cx="1337945" cy="19907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https://lh4.googleusercontent.com/SpYV1G2g-e5i2kglorU9BdVu4D74VZLTuPg7QkZyCs9DNc97nmjlv08tdb5c-AYmFNpmpeZKgsQBu3wFqcVAaCP2eP0z-bUXXF6BXGus8a0u0iQDulUtRlb471PHVZX4aUtD6eIyLSJeoSDCOJvfuYOD6-gDxJY=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8173" y="3170035"/>
            <a:ext cx="1280260" cy="15174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https://lh5.googleusercontent.com/JabH35VhH5FdBEF398Vpj0O-sGzA7PcUDd-Jqpv0CrPkwRQzRD9_DSAKMDsJHtp6Lld9bUjZtRTdQj4nVhPCHYU7GQh39LAqOfnJNpapt8UcSO_HaVONT7Y6Y6_0-wIVddnhrAn92sYZcjrwTVkc0_qr4JIGHpI=n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709" y="871820"/>
            <a:ext cx="1333500" cy="2676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2" name="Picture 8" descr="https://lh4.googleusercontent.com/m0raNcSxiO68Zz7lmZE5PROWL6XbWYA4NNJjOxqwrxJXDybIYIpezUlVt5_4_Iugw5bFSGcyQsqo2VqMjuKR05IXjPFoV1M73ivM0exRt2nxjZjcbuZ9SMbhgWi2mLQSBAXpX6_jEfNXrAru926W3TQsQnLKu_A=n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5238" y="871820"/>
            <a:ext cx="1306723" cy="18508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https://lh4.googleusercontent.com/mM7VEUVTO2gNUwI1606OEQ2lphhF6IJeCdDFEB4MB5p2EHjWh3aGT25t7xZ-EwPBZMw9J9BJD_ymahxc1c2lUE4HpuF3Ao0iGHK7zmxbSCKL9_Shf2du0aDkwp8GDm5sYMQh8mbEDUh5qTE-mNFiKROfynbUPcQ=n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1221" y="397548"/>
            <a:ext cx="1217176" cy="20256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6" name="Picture 12" descr="SAT41D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0754" y="2386301"/>
            <a:ext cx="2823544" cy="2382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5876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808108" y="233153"/>
            <a:ext cx="3444875" cy="738664"/>
          </a:xfrm>
          <a:prstGeom prst="rect">
            <a:avLst/>
          </a:prstGeom>
        </p:spPr>
        <p:txBody>
          <a:bodyPr>
            <a:spAutoFit/>
          </a:bodyPr>
          <a:lstStyle/>
          <a:p>
            <a:r>
              <a:rPr lang="es-ES" b="1" dirty="0" smtClean="0">
                <a:latin typeface="Verdana" panose="020B0604030504040204" pitchFamily="34" charset="0"/>
              </a:rPr>
              <a:t>Manguito rotador: Supraespinoso, </a:t>
            </a:r>
            <a:r>
              <a:rPr lang="es-ES" b="1" dirty="0" err="1" smtClean="0">
                <a:latin typeface="Verdana" panose="020B0604030504040204" pitchFamily="34" charset="0"/>
              </a:rPr>
              <a:t>infraespinoso</a:t>
            </a:r>
            <a:r>
              <a:rPr lang="es-ES" b="1" dirty="0" smtClean="0">
                <a:latin typeface="Verdana" panose="020B0604030504040204" pitchFamily="34" charset="0"/>
              </a:rPr>
              <a:t>, redondo menor y subescapular</a:t>
            </a:r>
            <a:endParaRPr lang="es-CL" dirty="0"/>
          </a:p>
        </p:txBody>
      </p:sp>
      <p:pic>
        <p:nvPicPr>
          <p:cNvPr id="2050" name="Picture 2" descr="https://lh4.googleusercontent.com/UtzgcGipT92kKeejJx3U7dfqwC14fv48poHaWli5nKsHp7l-FVADEkQFHkbwERawvgbWMviFSb0Xp8bZ9D2vT3SwRfj6hDFz4AAZaWSUs0UqkLu9bWhUYEmh-z3I7SKCjelB1eV9_Qk52STZU5rOQTo4WHAqt-k=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41" y="1631478"/>
            <a:ext cx="1326384" cy="1553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https://lh6.googleusercontent.com/Lv3-kaxqeSiDRc4zXLBeZtmO4vz6bhtnFE4TgIa4Ux91VesqKcmt8GOvOTIIVMuHrJUnyc9lkbyZscualZrVHUJW_mBNXKiqdmmaBg-4IBwlBJXDTPEIGG_YjO_YKnb9UzkQavhqAHqTw3py5PBlqGFrk08tpGE=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2392" y="1025709"/>
            <a:ext cx="1591825" cy="17393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4" name="Picture 6" descr="SAT41D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2119" y="2630568"/>
            <a:ext cx="2750273" cy="23205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0987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212566" y="1606581"/>
            <a:ext cx="919870" cy="1067568"/>
          </a:xfrm>
          <a:prstGeom prst="rect">
            <a:avLst/>
          </a:prstGeom>
          <a:noFill/>
          <a:ln>
            <a:noFill/>
          </a:ln>
        </p:spPr>
        <p:txBody>
          <a:bodyPr spcFirstLastPara="1" wrap="square" lIns="91425" tIns="45700" rIns="91425" bIns="45700" anchor="ctr" anchorCtr="0">
            <a:normAutofit fontScale="90000"/>
          </a:bodyPr>
          <a:lstStyle/>
          <a:p>
            <a:r>
              <a:rPr lang="es-ES" sz="1300" dirty="0">
                <a:solidFill>
                  <a:srgbClr val="375F68"/>
                </a:solidFill>
                <a:latin typeface="Avenir"/>
                <a:ea typeface="Avenir"/>
                <a:cs typeface="Avenir"/>
              </a:rPr>
              <a:t>Abduce, estabiliza y rota medialmente el hombro</a:t>
            </a:r>
            <a:r>
              <a:rPr lang="es-ES" sz="1200" dirty="0"/>
              <a:t/>
            </a:r>
            <a:br>
              <a:rPr lang="es-ES" sz="1200" dirty="0"/>
            </a:br>
            <a:r>
              <a:rPr lang="es-ES" sz="1200" dirty="0"/>
              <a:t/>
            </a:r>
            <a:br>
              <a:rPr lang="es-ES" sz="1200" dirty="0"/>
            </a:b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152992"/>
            <a:ext cx="3444875" cy="738664"/>
          </a:xfrm>
          <a:prstGeom prst="rect">
            <a:avLst/>
          </a:prstGeom>
        </p:spPr>
        <p:txBody>
          <a:bodyPr>
            <a:spAutoFit/>
          </a:bodyPr>
          <a:lstStyle/>
          <a:p>
            <a:r>
              <a:rPr lang="es-ES" b="1" dirty="0"/>
              <a:t>El supraespinoso va desde la fosa supraespinosa de la escápula  hasta el tubérculo mayor del húmero</a:t>
            </a:r>
            <a:endParaRPr lang="es-CL" dirty="0"/>
          </a:p>
        </p:txBody>
      </p:sp>
      <p:pic>
        <p:nvPicPr>
          <p:cNvPr id="3074" name="Picture 2" descr="https://lh6.googleusercontent.com/piNAGlhClbJKZdR3tzNPeI_IShCaw9o_jFjoBh2MnRpmRvu-zCnPYtXh2wqo3vQK5xT3qjQL9TmMDJz3Kcr6NV6v1nAn0ZThDbk7NH3i_QmMKbtOhowzbdEMF3d0tF9C5SehWhon4Whk_-7xaDumYdk9s9fcAzw=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860" y="2038102"/>
            <a:ext cx="255270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3.googleusercontent.com/oi7go9A2h3swT1FDEcHoKt_vGddzQAZx-bIYB_g6X9yN7D0yvwLd0NHh3Suh9_MOzMPhjybtUiycXxuP_bENBMoIbLr_8OKof2wjxbc7qwCfumza3new7dX2C2mqyOFHP5Oofk5iu6MhSgHrmqJp6d5WNyH6-ck=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1984" y="983634"/>
            <a:ext cx="1694246" cy="231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7423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313139" y="1881213"/>
            <a:ext cx="1074227" cy="1414409"/>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r>
              <a:rPr lang="es-ES" sz="1200" dirty="0">
                <a:solidFill>
                  <a:srgbClr val="375F68"/>
                </a:solidFill>
                <a:latin typeface="Avenir"/>
                <a:ea typeface="Avenir"/>
                <a:cs typeface="Avenir"/>
                <a:sym typeface="Avenir"/>
              </a:rPr>
              <a:t>Estabiliza y rota lateralmente el hombro </a:t>
            </a: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488363" y="148614"/>
            <a:ext cx="3444875" cy="738664"/>
          </a:xfrm>
          <a:prstGeom prst="rect">
            <a:avLst/>
          </a:prstGeom>
        </p:spPr>
        <p:txBody>
          <a:bodyPr>
            <a:spAutoFit/>
          </a:bodyPr>
          <a:lstStyle/>
          <a:p>
            <a:r>
              <a:rPr lang="es-ES" b="1" dirty="0"/>
              <a:t>El </a:t>
            </a:r>
            <a:r>
              <a:rPr lang="es-ES" b="1" dirty="0" err="1"/>
              <a:t>infraespinoso</a:t>
            </a:r>
            <a:r>
              <a:rPr lang="es-ES" b="1" dirty="0"/>
              <a:t> va desde la fosa </a:t>
            </a:r>
            <a:r>
              <a:rPr lang="es-ES" b="1" dirty="0" err="1"/>
              <a:t>infraespinosa</a:t>
            </a:r>
            <a:r>
              <a:rPr lang="es-ES" b="1" dirty="0"/>
              <a:t> de la escápula hasta la carilla media del tubérculo mayor</a:t>
            </a:r>
            <a:endParaRPr lang="es-CL" dirty="0"/>
          </a:p>
        </p:txBody>
      </p:sp>
      <p:pic>
        <p:nvPicPr>
          <p:cNvPr id="4098" name="Picture 2" descr="https://lh4.googleusercontent.com/DwcbANf4TzFj2PY89WzsO3c2NU41SNcSYMdIvR9zNMic65YDuPvePH6ggBXi1-5h3xVYalGe3wDwwqfL0mPNS85xOErwygOA4masb08ap41qSPaz5cdqSXa5XZAtIwwzgHzpTNkBqJqz3x-TstYPfkcaGRNObPo=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5906" y="951171"/>
            <a:ext cx="2057400" cy="19716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lh5.googleusercontent.com/PZhAvi8t_zfCx3Vkeq-trR8-lTzecJKfQCNcLl-2rNSx_fDsQuBILjCbMparWnFOBRZ9MkQZgb-bC3z8X9MX92gYNM-e0ubDnj7L16-YLbpq6lLuaGqbVptjubmkRYSkunytL_sopTi4sMh9R-sooTGnjyffemQ=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273" y="3093849"/>
            <a:ext cx="1712666" cy="1712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821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90" y="1948901"/>
            <a:ext cx="1171790"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r>
              <a:rPr lang="es-ES" sz="1200" dirty="0">
                <a:solidFill>
                  <a:srgbClr val="375F68"/>
                </a:solidFill>
                <a:latin typeface="Avenir"/>
                <a:ea typeface="Avenir"/>
                <a:cs typeface="Avenir"/>
                <a:sym typeface="Avenir"/>
              </a:rPr>
              <a:t>Aduce y rota medialmente la articulación del hombro</a:t>
            </a: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954107"/>
          </a:xfrm>
          <a:prstGeom prst="rect">
            <a:avLst/>
          </a:prstGeom>
        </p:spPr>
        <p:txBody>
          <a:bodyPr>
            <a:spAutoFit/>
          </a:bodyPr>
          <a:lstStyle/>
          <a:p>
            <a:r>
              <a:rPr lang="es-ES" b="1" dirty="0"/>
              <a:t>El redondo menor va desde el borde lateral de la escápula hasta la carilla más inferior del tubérculo mayor del húmero</a:t>
            </a:r>
            <a:endParaRPr lang="es-CL" dirty="0"/>
          </a:p>
        </p:txBody>
      </p:sp>
      <p:pic>
        <p:nvPicPr>
          <p:cNvPr id="5122" name="Picture 2" descr="https://lh5.googleusercontent.com/xE5KZ0GWyVkLCK_kWFyqIPfP3mBVJX0CLpzioPVrH4NbS3WCXeSm4oNTyjEgbvCKZVrjDpsnmgR47VGe0vlt01LuBvakmUUNiM4KmVLa1f4ToGt2W0z1wv1KY-6duGbmiZm59F8G4s74BYZE7fSXlrKOrPlTREs=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969" y="1418129"/>
            <a:ext cx="20574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2524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1298243" cy="767256"/>
          </a:xfrm>
          <a:prstGeom prst="rect">
            <a:avLst/>
          </a:prstGeom>
          <a:noFill/>
          <a:ln>
            <a:noFill/>
          </a:ln>
        </p:spPr>
        <p:txBody>
          <a:bodyPr spcFirstLastPara="1" wrap="square" lIns="91425" tIns="45700" rIns="91425" bIns="45700" anchor="ctr" anchorCtr="0">
            <a:normAutofit fontScale="90000"/>
          </a:bodyPr>
          <a:lstStyle/>
          <a:p>
            <a:pPr lvl="0" algn="just">
              <a:buClr>
                <a:srgbClr val="375F68"/>
              </a:buClr>
              <a:buSzPts val="1200"/>
            </a:pPr>
            <a:r>
              <a:rPr lang="es-ES" sz="1200" dirty="0">
                <a:solidFill>
                  <a:srgbClr val="375F68"/>
                </a:solidFill>
                <a:latin typeface="Avenir"/>
                <a:ea typeface="Avenir"/>
                <a:cs typeface="Avenir"/>
                <a:sym typeface="Avenir"/>
              </a:rPr>
              <a:t>Aduce, rota medialmente y extiende la articulación del hombro</a:t>
            </a: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738664"/>
          </a:xfrm>
          <a:prstGeom prst="rect">
            <a:avLst/>
          </a:prstGeom>
        </p:spPr>
        <p:txBody>
          <a:bodyPr>
            <a:spAutoFit/>
          </a:bodyPr>
          <a:lstStyle/>
          <a:p>
            <a:r>
              <a:rPr lang="es-ES" b="1" dirty="0"/>
              <a:t>El redondo mayor va desde el ángulo inferior de la escápula hasta el tubérculo menor húmero </a:t>
            </a:r>
            <a:endParaRPr lang="es-CL" dirty="0"/>
          </a:p>
        </p:txBody>
      </p:sp>
      <p:pic>
        <p:nvPicPr>
          <p:cNvPr id="6146" name="Picture 2" descr="https://lh3.googleusercontent.com/zyKEZpTz90aB6ZDvCPFcWG4CroNOEG9_UUF68DERdNzefF7f0pmDgbL1BiyfA9DWxG9jiax0FvBS6FIoJL0RLGOCyhuPcBYJS26LGphov87tylIJXvQpnmmkYnrX-gMD8Z0mX1cUuUjLRAIIRguVy0SumHTvu1U=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0221" y="1187616"/>
            <a:ext cx="2057400" cy="203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11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1298243"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r>
              <a:rPr lang="es-ES" sz="1200" dirty="0">
                <a:solidFill>
                  <a:srgbClr val="375F68"/>
                </a:solidFill>
                <a:latin typeface="Avenir"/>
                <a:ea typeface="Avenir"/>
                <a:cs typeface="Avenir"/>
                <a:sym typeface="Avenir"/>
              </a:rPr>
              <a:t>Rota medialmente la articulación del hombro</a:t>
            </a: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738664"/>
          </a:xfrm>
          <a:prstGeom prst="rect">
            <a:avLst/>
          </a:prstGeom>
        </p:spPr>
        <p:txBody>
          <a:bodyPr>
            <a:spAutoFit/>
          </a:bodyPr>
          <a:lstStyle/>
          <a:p>
            <a:r>
              <a:rPr lang="es-ES" b="1" dirty="0"/>
              <a:t>El subescapular va desde la fosa subescapular hasta el tubérculo menor del húmero </a:t>
            </a:r>
            <a:endParaRPr lang="es-CL" dirty="0"/>
          </a:p>
        </p:txBody>
      </p:sp>
      <p:pic>
        <p:nvPicPr>
          <p:cNvPr id="7170" name="Picture 2" descr="https://lh4.googleusercontent.com/ervKR7IPBA0tuqtFwJueG5uY4TRUjdbWrkZyP6LmDbmxOYm6FkOWA3VvWuDkGEEPTPyi6TFFjHNKi33UmX-8SQ12iJsT5eSPM9AbVPuSFIo-t0Yu9wrfp6DSc9x_nZPE1CHD5JaYCUoLXrnAtz2nn4X_sVPJ-7s=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4631" y="1121577"/>
            <a:ext cx="3280652" cy="2912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9427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1298243"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r>
              <a:rPr lang="es-ES" sz="1200" dirty="0">
                <a:solidFill>
                  <a:srgbClr val="375F68"/>
                </a:solidFill>
                <a:latin typeface="Avenir"/>
                <a:ea typeface="Avenir"/>
                <a:cs typeface="Avenir"/>
                <a:sym typeface="Avenir"/>
              </a:rPr>
              <a:t>Es el principal abductor de hombro</a:t>
            </a: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738664"/>
          </a:xfrm>
          <a:prstGeom prst="rect">
            <a:avLst/>
          </a:prstGeom>
        </p:spPr>
        <p:txBody>
          <a:bodyPr>
            <a:spAutoFit/>
          </a:bodyPr>
          <a:lstStyle/>
          <a:p>
            <a:r>
              <a:rPr lang="es-ES" b="1" dirty="0"/>
              <a:t>El deltoides va desde la espina de la escápula, </a:t>
            </a:r>
            <a:r>
              <a:rPr lang="es-ES" b="1" dirty="0" smtClean="0"/>
              <a:t>acromion </a:t>
            </a:r>
            <a:r>
              <a:rPr lang="es-ES" b="1" dirty="0"/>
              <a:t>y clavícula a la tuberosidad </a:t>
            </a:r>
            <a:r>
              <a:rPr lang="es-ES" b="1" dirty="0" err="1"/>
              <a:t>deltoídea</a:t>
            </a:r>
            <a:r>
              <a:rPr lang="es-ES" b="1" dirty="0"/>
              <a:t> del húmero.</a:t>
            </a:r>
            <a:endParaRPr lang="es-CL" dirty="0"/>
          </a:p>
        </p:txBody>
      </p:sp>
      <p:pic>
        <p:nvPicPr>
          <p:cNvPr id="8194" name="Picture 2" descr="https://lh5.googleusercontent.com/O6wMM6yaOCaOccw4mIu-T--WyHCq5R7RE-ySoMpVrOzjRJYfBZlnlPA1pGNQkYsCeLU3c5qFXmCeG5rUNsFeCJjzJqQJzhDx-Oyw11pWxNJGx0ghAR1zB2TjXUWvJxQWlpwIp9tdnUYQixyRv0Sj0HHkVppGWbM=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771" y="1299250"/>
            <a:ext cx="2578336" cy="2578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1069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1381997"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r>
              <a:rPr lang="es-ES" sz="1200" dirty="0" smtClean="0">
                <a:solidFill>
                  <a:srgbClr val="375F68"/>
                </a:solidFill>
                <a:latin typeface="Avenir"/>
                <a:ea typeface="Avenir"/>
                <a:cs typeface="Avenir"/>
                <a:sym typeface="Avenir"/>
              </a:rPr>
              <a:t>Es el principal extensor del codo</a:t>
            </a: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738664"/>
          </a:xfrm>
          <a:prstGeom prst="rect">
            <a:avLst/>
          </a:prstGeom>
        </p:spPr>
        <p:txBody>
          <a:bodyPr>
            <a:spAutoFit/>
          </a:bodyPr>
          <a:lstStyle/>
          <a:p>
            <a:r>
              <a:rPr lang="es-ES" b="1" dirty="0"/>
              <a:t>El </a:t>
            </a:r>
            <a:r>
              <a:rPr lang="es-ES" b="1" dirty="0" err="1"/>
              <a:t>triceps</a:t>
            </a:r>
            <a:r>
              <a:rPr lang="es-ES" b="1" dirty="0"/>
              <a:t> braquial posee tres vientres, está en la cara posterior del brazo y es el principal extensor de codo</a:t>
            </a:r>
            <a:endParaRPr lang="es-CL" dirty="0"/>
          </a:p>
        </p:txBody>
      </p:sp>
      <p:pic>
        <p:nvPicPr>
          <p:cNvPr id="9218" name="Picture 2" descr="https://lh5.googleusercontent.com/uYQdEWs8UgZmFaKlG16v2MSvXfK-uaJqvZPC-JPJQucX_PL8-XnR8mnm9jX3umb_a81SFBI_Z4XDO9yKeVc34cBdkhdldyRDtGEX85c6oXIkOXDcdb-c1bAddWw56qPH58NJ9kUmX4vJKZflp50M0e7MhPxCBpc=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986" y="1154056"/>
            <a:ext cx="2057400" cy="312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7810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4" descr="Icono&#10;&#10;Descripción generada automáticamente con confianza baja"/>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04" name="Google Shape;104;p4"/>
          <p:cNvSpPr txBox="1">
            <a:spLocks noGrp="1"/>
          </p:cNvSpPr>
          <p:nvPr>
            <p:ph type="title"/>
          </p:nvPr>
        </p:nvSpPr>
        <p:spPr>
          <a:xfrm>
            <a:off x="757731" y="1657626"/>
            <a:ext cx="5379049" cy="2470148"/>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r>
              <a:rPr lang="es-ES" sz="1200" dirty="0">
                <a:solidFill>
                  <a:srgbClr val="375F68"/>
                </a:solidFill>
                <a:latin typeface="Avenir"/>
                <a:ea typeface="Avenir"/>
                <a:cs typeface="Avenir"/>
                <a:sym typeface="Avenir"/>
              </a:rPr>
              <a:t>El miembro superior es una de las estructuras más importantes y versátiles del cuerpo humano, ya que nos permite realizar una gran variedad de movimientos y actividades. Está compuesto por varios huesos, incluyendo el húmero, el radio, el cúbito, los huesos del carpo, los metacarpianos y las falanges. Además, cuenta con numerosos músculos, nervios y vasos sanguíneos que trabajan juntos para realizar una amplia gama de movimientos, desde la simple manipulación de objetos hasta la ejecución de movimientos complejos y precisos</a:t>
            </a:r>
            <a:endParaRPr dirty="0"/>
          </a:p>
        </p:txBody>
      </p:sp>
      <p:sp>
        <p:nvSpPr>
          <p:cNvPr id="4" name="Google Shape;104;p4"/>
          <p:cNvSpPr txBox="1">
            <a:spLocks/>
          </p:cNvSpPr>
          <p:nvPr/>
        </p:nvSpPr>
        <p:spPr>
          <a:xfrm>
            <a:off x="757731" y="307047"/>
            <a:ext cx="5379049" cy="69143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3318"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375F68"/>
              </a:buClr>
              <a:buSzPts val="1200"/>
            </a:pPr>
            <a:r>
              <a:rPr lang="es-ES" sz="2400" dirty="0" smtClean="0">
                <a:solidFill>
                  <a:schemeClr val="bg2"/>
                </a:solidFill>
                <a:latin typeface="Avenir"/>
                <a:sym typeface="Avenir"/>
              </a:rPr>
              <a:t>Introducción</a:t>
            </a:r>
            <a:endParaRPr lang="es-ES" sz="2400" dirty="0">
              <a:solidFill>
                <a:schemeClr val="bg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1623735"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r>
              <a:rPr lang="es-ES" sz="1200" dirty="0">
                <a:solidFill>
                  <a:srgbClr val="375F68"/>
                </a:solidFill>
                <a:latin typeface="Avenir"/>
                <a:ea typeface="Avenir"/>
                <a:cs typeface="Avenir"/>
                <a:sym typeface="Avenir"/>
              </a:rPr>
              <a:t>Coapta el hombro y restablece la posición anatómica</a:t>
            </a: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738664"/>
          </a:xfrm>
          <a:prstGeom prst="rect">
            <a:avLst/>
          </a:prstGeom>
        </p:spPr>
        <p:txBody>
          <a:bodyPr>
            <a:spAutoFit/>
          </a:bodyPr>
          <a:lstStyle/>
          <a:p>
            <a:r>
              <a:rPr lang="es-ES" b="1" dirty="0"/>
              <a:t>El </a:t>
            </a:r>
            <a:r>
              <a:rPr lang="es-ES" b="1" dirty="0" err="1"/>
              <a:t>coracobraquial</a:t>
            </a:r>
            <a:r>
              <a:rPr lang="es-ES" b="1" dirty="0"/>
              <a:t> va desde el proceso coracoides de la escápula hasta la tuberosidad </a:t>
            </a:r>
            <a:r>
              <a:rPr lang="es-ES" b="1" dirty="0" err="1"/>
              <a:t>deltoidea</a:t>
            </a:r>
            <a:r>
              <a:rPr lang="es-ES" b="1" dirty="0"/>
              <a:t>  </a:t>
            </a:r>
            <a:endParaRPr lang="es-CL" dirty="0"/>
          </a:p>
        </p:txBody>
      </p:sp>
      <p:pic>
        <p:nvPicPr>
          <p:cNvPr id="10242" name="Picture 2" descr="https://lh6.googleusercontent.com/k444QEauyETHpe6aPcYzYQ-qY3RHPFO1gX5OhmrfeOeZwPLaKAO8u73nG31OFKCHlBC3PfYSrxYqcnqqcNSCcP0QEIFmG9fcHPuXzkYlwQg6S-DH0megyiLP2yny-syepkIhuzAlZj0h-aCdxpB2zBanqVFhFk0=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7625" y="1456596"/>
            <a:ext cx="205740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4016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174985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r>
              <a:rPr lang="es-ES" sz="1200" dirty="0">
                <a:solidFill>
                  <a:srgbClr val="375F68"/>
                </a:solidFill>
                <a:latin typeface="Avenir"/>
                <a:ea typeface="Avenir"/>
                <a:cs typeface="Avenir"/>
                <a:sym typeface="Avenir"/>
              </a:rPr>
              <a:t>Supinador del antebrazo y flexor de codo</a:t>
            </a: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1384995"/>
          </a:xfrm>
          <a:prstGeom prst="rect">
            <a:avLst/>
          </a:prstGeom>
        </p:spPr>
        <p:txBody>
          <a:bodyPr>
            <a:spAutoFit/>
          </a:bodyPr>
          <a:lstStyle/>
          <a:p>
            <a:r>
              <a:rPr lang="es-ES" b="1" dirty="0"/>
              <a:t>El </a:t>
            </a:r>
            <a:r>
              <a:rPr lang="es-ES" b="1" dirty="0" err="1"/>
              <a:t>biceps</a:t>
            </a:r>
            <a:r>
              <a:rPr lang="es-ES" b="1" dirty="0"/>
              <a:t> braquial posee una porción larga nace en el </a:t>
            </a:r>
            <a:r>
              <a:rPr lang="es-ES" b="1" dirty="0" err="1"/>
              <a:t>tuberculo</a:t>
            </a:r>
            <a:r>
              <a:rPr lang="es-ES" b="1" dirty="0"/>
              <a:t> </a:t>
            </a:r>
            <a:r>
              <a:rPr lang="es-ES" b="1" dirty="0" err="1"/>
              <a:t>supraglenoideo</a:t>
            </a:r>
            <a:r>
              <a:rPr lang="es-ES" b="1" dirty="0"/>
              <a:t> y una porción corta nace en el proceso coracoides de la escápula, ambos se insertan en el radio</a:t>
            </a:r>
            <a:endParaRPr lang="es-CL" dirty="0"/>
          </a:p>
        </p:txBody>
      </p:sp>
      <p:pic>
        <p:nvPicPr>
          <p:cNvPr id="11266" name="Picture 2" descr="https://lh3.googleusercontent.com/AIJmsERzip4nWGsXuGaf9l06lMOyem611ysE7Sv7V2iGFfrAp4-ihceCp7KEvh_4d7sRE0IbhpHaranBnkdP3v5ilaH6d2Ph5hIbFQdva4nMsFzoVv4Ti55sfqDOWnKo96WkFdpdXWwImfuj83DUcpHqbG9h1ss=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5583" y="1341136"/>
            <a:ext cx="1778611" cy="348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1009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r>
              <a:rPr lang="es-ES" sz="1200" dirty="0">
                <a:solidFill>
                  <a:srgbClr val="375F68"/>
                </a:solidFill>
                <a:latin typeface="Avenir"/>
                <a:ea typeface="Avenir"/>
                <a:cs typeface="Avenir"/>
                <a:sym typeface="Avenir"/>
              </a:rPr>
              <a:t>Flexor de codo</a:t>
            </a: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1169551"/>
          </a:xfrm>
          <a:prstGeom prst="rect">
            <a:avLst/>
          </a:prstGeom>
        </p:spPr>
        <p:txBody>
          <a:bodyPr>
            <a:spAutoFit/>
          </a:bodyPr>
          <a:lstStyle/>
          <a:p>
            <a:r>
              <a:rPr lang="es-ES" b="1" dirty="0"/>
              <a:t>El braquial anterior esta profundo al </a:t>
            </a:r>
            <a:r>
              <a:rPr lang="es-ES" b="1" dirty="0" err="1"/>
              <a:t>biceps</a:t>
            </a:r>
            <a:r>
              <a:rPr lang="es-ES" b="1" dirty="0"/>
              <a:t>, en la cara anterior del brazo y se inserta en el proceso </a:t>
            </a:r>
            <a:r>
              <a:rPr lang="es-ES" b="1" dirty="0" err="1"/>
              <a:t>coranoides</a:t>
            </a:r>
            <a:r>
              <a:rPr lang="es-ES" b="1" dirty="0"/>
              <a:t> de la </a:t>
            </a:r>
            <a:r>
              <a:rPr lang="es-ES" b="1" dirty="0" err="1"/>
              <a:t>ulna</a:t>
            </a:r>
            <a:r>
              <a:rPr lang="es-ES" dirty="0"/>
              <a:t/>
            </a:r>
            <a:br>
              <a:rPr lang="es-ES" dirty="0"/>
            </a:br>
            <a:endParaRPr lang="es-CL" dirty="0"/>
          </a:p>
        </p:txBody>
      </p:sp>
      <p:pic>
        <p:nvPicPr>
          <p:cNvPr id="12290" name="Picture 2" descr="https://lh6.googleusercontent.com/e0VyrX2bJCy276U2Zacw_7NSdkqSxiY_NEbzRya3VfxBVYto6SFa2BX3R2c00EsgKmWZGlFjcZ1qzfGDlmpI270ksL4jdfAImyzwddq3wrVxCmTEfu4XYdBESwpCUKet6nHn2c5BDXFsvRjo7B6X1AIdpk88b6c=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1061" y="1037604"/>
            <a:ext cx="1868903" cy="3357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6420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954107"/>
          </a:xfrm>
          <a:prstGeom prst="rect">
            <a:avLst/>
          </a:prstGeom>
        </p:spPr>
        <p:txBody>
          <a:bodyPr>
            <a:spAutoFit/>
          </a:bodyPr>
          <a:lstStyle/>
          <a:p>
            <a:r>
              <a:rPr lang="es-ES" b="1" dirty="0"/>
              <a:t>Supinador largo (</a:t>
            </a:r>
            <a:r>
              <a:rPr lang="es-ES" b="1" dirty="0" err="1"/>
              <a:t>braquirradial</a:t>
            </a:r>
            <a:r>
              <a:rPr lang="es-ES" b="1" dirty="0"/>
              <a:t>) y pronador redondo son </a:t>
            </a:r>
            <a:r>
              <a:rPr lang="es-ES" b="1" dirty="0" err="1"/>
              <a:t>sinergistas</a:t>
            </a:r>
            <a:r>
              <a:rPr lang="es-ES" b="1" dirty="0"/>
              <a:t> en la flexión de codo</a:t>
            </a:r>
            <a:r>
              <a:rPr lang="es-ES" dirty="0"/>
              <a:t/>
            </a:r>
            <a:br>
              <a:rPr lang="es-ES" dirty="0"/>
            </a:br>
            <a:endParaRPr lang="es-CL" dirty="0"/>
          </a:p>
        </p:txBody>
      </p:sp>
      <p:pic>
        <p:nvPicPr>
          <p:cNvPr id="13314" name="Picture 2" descr="https://lh6.googleusercontent.com/MwO5P2X4rEl97jMpyhtaUryNqwj8vMOehjxKTBZer_EO-9eCVergak2k5Be68FjPANp-CPuhguYO3J-1BarOFsi20Tyi2LxzOSK62JqDH0fOQwID0_fLo1R6dhVtf2-C6_wZBIChb-BFo7j0eQe_H3UHlVF48ZQ=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74" y="1025709"/>
            <a:ext cx="1293897" cy="398999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lh5.googleusercontent.com/JUFXg7adMejiEMA3JUaHGEQbgnlgj-naZySnkkIY_hgyohAN-Bg8gMyjHQMY_BHlWr_NXcIvTZ5wy4Mz0S_hdZGssjbPu7LlAc7Y6InyQw9dX0kADoDIvC2eSsphqmOFbzBkiugmYPGcJeYgg-NttPrTV8QX1YU=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865" y="1025709"/>
            <a:ext cx="1189648" cy="3668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3376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738664"/>
          </a:xfrm>
          <a:prstGeom prst="rect">
            <a:avLst/>
          </a:prstGeom>
        </p:spPr>
        <p:txBody>
          <a:bodyPr>
            <a:spAutoFit/>
          </a:bodyPr>
          <a:lstStyle/>
          <a:p>
            <a:r>
              <a:rPr lang="es-ES" b="1" dirty="0"/>
              <a:t>Grupo de los extensores de muñeca</a:t>
            </a:r>
            <a:r>
              <a:rPr lang="es-CL" dirty="0"/>
              <a:t/>
            </a:r>
            <a:br>
              <a:rPr lang="es-CL" dirty="0"/>
            </a:br>
            <a:r>
              <a:rPr lang="es-ES" dirty="0"/>
              <a:t/>
            </a:r>
            <a:br>
              <a:rPr lang="es-ES" dirty="0"/>
            </a:br>
            <a:endParaRPr lang="es-CL" dirty="0"/>
          </a:p>
        </p:txBody>
      </p:sp>
      <p:pic>
        <p:nvPicPr>
          <p:cNvPr id="14340" name="Picture 4" descr="Resultado de imagen para musculatura antebraz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106" y="885204"/>
            <a:ext cx="4688298" cy="35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6407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738664"/>
          </a:xfrm>
          <a:prstGeom prst="rect">
            <a:avLst/>
          </a:prstGeom>
        </p:spPr>
        <p:txBody>
          <a:bodyPr>
            <a:spAutoFit/>
          </a:bodyPr>
          <a:lstStyle/>
          <a:p>
            <a:r>
              <a:rPr lang="es-ES" b="1" dirty="0"/>
              <a:t>Grupo de los extensores de muñeca</a:t>
            </a:r>
            <a:r>
              <a:rPr lang="es-CL" dirty="0"/>
              <a:t/>
            </a:r>
            <a:br>
              <a:rPr lang="es-CL" dirty="0"/>
            </a:br>
            <a:r>
              <a:rPr lang="es-ES" dirty="0"/>
              <a:t/>
            </a:r>
            <a:br>
              <a:rPr lang="es-ES" dirty="0"/>
            </a:br>
            <a:endParaRPr lang="es-CL" dirty="0"/>
          </a:p>
        </p:txBody>
      </p:sp>
      <p:pic>
        <p:nvPicPr>
          <p:cNvPr id="14338" name="Picture 2" descr="Resultado de imagen para musculatura antebraz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872" y="1025709"/>
            <a:ext cx="4618527" cy="346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3756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98844"/>
            <a:ext cx="3444875" cy="954107"/>
          </a:xfrm>
          <a:prstGeom prst="rect">
            <a:avLst/>
          </a:prstGeom>
        </p:spPr>
        <p:txBody>
          <a:bodyPr>
            <a:spAutoFit/>
          </a:bodyPr>
          <a:lstStyle/>
          <a:p>
            <a:r>
              <a:rPr lang="es-ES" b="1" dirty="0"/>
              <a:t>Grupo de los flexores de muñeca</a:t>
            </a:r>
            <a:r>
              <a:rPr lang="es-ES" dirty="0"/>
              <a:t/>
            </a:r>
            <a:br>
              <a:rPr lang="es-ES" dirty="0"/>
            </a:br>
            <a:r>
              <a:rPr lang="es-CL" dirty="0"/>
              <a:t/>
            </a:r>
            <a:br>
              <a:rPr lang="es-CL" dirty="0"/>
            </a:br>
            <a:r>
              <a:rPr lang="es-ES" dirty="0"/>
              <a:t/>
            </a:r>
            <a:br>
              <a:rPr lang="es-ES" dirty="0"/>
            </a:br>
            <a:endParaRPr lang="es-CL" dirty="0"/>
          </a:p>
        </p:txBody>
      </p:sp>
      <p:pic>
        <p:nvPicPr>
          <p:cNvPr id="15362" name="Picture 2" descr="Resultado de imagen para musculatura antebrazo flexo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94" y="1052951"/>
            <a:ext cx="5879237" cy="3274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8823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2976"/>
            <a:ext cx="3444875" cy="523220"/>
          </a:xfrm>
          <a:prstGeom prst="rect">
            <a:avLst/>
          </a:prstGeom>
        </p:spPr>
        <p:txBody>
          <a:bodyPr>
            <a:spAutoFit/>
          </a:bodyPr>
          <a:lstStyle/>
          <a:p>
            <a:r>
              <a:rPr lang="es-ES" b="1" dirty="0" smtClean="0"/>
              <a:t>Origen, inserción y acción músculos Miembro superior</a:t>
            </a:r>
            <a:endParaRPr lang="es-CL" dirty="0"/>
          </a:p>
        </p:txBody>
      </p:sp>
      <p:graphicFrame>
        <p:nvGraphicFramePr>
          <p:cNvPr id="3" name="Tabla 2"/>
          <p:cNvGraphicFramePr>
            <a:graphicFrameLocks noGrp="1"/>
          </p:cNvGraphicFramePr>
          <p:nvPr>
            <p:extLst>
              <p:ext uri="{D42A27DB-BD31-4B8C-83A1-F6EECF244321}">
                <p14:modId xmlns:p14="http://schemas.microsoft.com/office/powerpoint/2010/main" val="3292268102"/>
              </p:ext>
            </p:extLst>
          </p:nvPr>
        </p:nvGraphicFramePr>
        <p:xfrm>
          <a:off x="655613" y="717932"/>
          <a:ext cx="5676672" cy="3695747"/>
        </p:xfrm>
        <a:graphic>
          <a:graphicData uri="http://schemas.openxmlformats.org/drawingml/2006/table">
            <a:tbl>
              <a:tblPr/>
              <a:tblGrid>
                <a:gridCol w="1419168">
                  <a:extLst>
                    <a:ext uri="{9D8B030D-6E8A-4147-A177-3AD203B41FA5}">
                      <a16:colId xmlns:a16="http://schemas.microsoft.com/office/drawing/2014/main" val="2129150280"/>
                    </a:ext>
                  </a:extLst>
                </a:gridCol>
                <a:gridCol w="1419168">
                  <a:extLst>
                    <a:ext uri="{9D8B030D-6E8A-4147-A177-3AD203B41FA5}">
                      <a16:colId xmlns:a16="http://schemas.microsoft.com/office/drawing/2014/main" val="640973914"/>
                    </a:ext>
                  </a:extLst>
                </a:gridCol>
                <a:gridCol w="1419168">
                  <a:extLst>
                    <a:ext uri="{9D8B030D-6E8A-4147-A177-3AD203B41FA5}">
                      <a16:colId xmlns:a16="http://schemas.microsoft.com/office/drawing/2014/main" val="3073011336"/>
                    </a:ext>
                  </a:extLst>
                </a:gridCol>
                <a:gridCol w="1419168">
                  <a:extLst>
                    <a:ext uri="{9D8B030D-6E8A-4147-A177-3AD203B41FA5}">
                      <a16:colId xmlns:a16="http://schemas.microsoft.com/office/drawing/2014/main" val="3766425971"/>
                    </a:ext>
                  </a:extLst>
                </a:gridCol>
              </a:tblGrid>
              <a:tr h="219899">
                <a:tc>
                  <a:txBody>
                    <a:bodyPr/>
                    <a:lstStyle/>
                    <a:p>
                      <a:pPr fontAlgn="b"/>
                      <a:r>
                        <a:rPr lang="es-CL" sz="900" b="1">
                          <a:effectLst/>
                        </a:rPr>
                        <a:t>Músculo</a:t>
                      </a:r>
                    </a:p>
                  </a:txBody>
                  <a:tcPr marL="58652" marR="58652" marT="29326" marB="29326"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
                      <a:r>
                        <a:rPr lang="es-CL" sz="900" b="1">
                          <a:effectLst/>
                        </a:rPr>
                        <a:t>Origen</a:t>
                      </a:r>
                    </a:p>
                  </a:txBody>
                  <a:tcPr marL="58652" marR="58652" marT="29326" marB="29326"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
                      <a:r>
                        <a:rPr lang="es-CL" sz="900" b="1">
                          <a:effectLst/>
                        </a:rPr>
                        <a:t>Inserción</a:t>
                      </a:r>
                    </a:p>
                  </a:txBody>
                  <a:tcPr marL="58652" marR="58652" marT="29326" marB="29326"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
                      <a:r>
                        <a:rPr lang="es-CL" sz="900" b="1">
                          <a:effectLst/>
                        </a:rPr>
                        <a:t>Acción</a:t>
                      </a:r>
                    </a:p>
                  </a:txBody>
                  <a:tcPr marL="58652" marR="58652" marT="29326" marB="29326"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131995407"/>
                  </a:ext>
                </a:extLst>
              </a:tr>
              <a:tr h="527964">
                <a:tc>
                  <a:txBody>
                    <a:bodyPr/>
                    <a:lstStyle/>
                    <a:p>
                      <a:pPr fontAlgn="base"/>
                      <a:r>
                        <a:rPr lang="es-CL" sz="900">
                          <a:effectLst/>
                        </a:rPr>
                        <a:t>Pectoral mayor</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900">
                          <a:effectLst/>
                        </a:rPr>
                        <a:t>Clavícula, esternón y costillas</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900" dirty="0">
                          <a:effectLst/>
                        </a:rPr>
                        <a:t>Húmero (</a:t>
                      </a:r>
                      <a:r>
                        <a:rPr lang="es-CL" sz="900" dirty="0" smtClean="0">
                          <a:effectLst/>
                        </a:rPr>
                        <a:t>cresta </a:t>
                      </a:r>
                      <a:r>
                        <a:rPr lang="es-CL" sz="900" dirty="0" err="1">
                          <a:effectLst/>
                        </a:rPr>
                        <a:t>deltoidea</a:t>
                      </a:r>
                      <a:r>
                        <a:rPr lang="es-CL" sz="900" dirty="0">
                          <a:effectLst/>
                        </a:rPr>
                        <a:t>)</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900">
                          <a:effectLst/>
                        </a:rPr>
                        <a:t>Aducción, flexión y rotación interna del brazo</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390199277"/>
                  </a:ext>
                </a:extLst>
              </a:tr>
              <a:tr h="681996">
                <a:tc>
                  <a:txBody>
                    <a:bodyPr/>
                    <a:lstStyle/>
                    <a:p>
                      <a:pPr fontAlgn="base"/>
                      <a:r>
                        <a:rPr lang="es-CL" sz="900">
                          <a:effectLst/>
                        </a:rPr>
                        <a:t>Deltoides</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900">
                          <a:effectLst/>
                        </a:rPr>
                        <a:t>Clavícula y acromion</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900">
                          <a:effectLst/>
                        </a:rPr>
                        <a:t>Húmero (tuberosidad deltoidea)</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900">
                          <a:effectLst/>
                        </a:rPr>
                        <a:t>Abducción, flexión y extensión del brazo</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829061651"/>
                  </a:ext>
                </a:extLst>
              </a:tr>
              <a:tr h="527964">
                <a:tc>
                  <a:txBody>
                    <a:bodyPr/>
                    <a:lstStyle/>
                    <a:p>
                      <a:pPr fontAlgn="base"/>
                      <a:r>
                        <a:rPr lang="es-CL" sz="900">
                          <a:effectLst/>
                        </a:rPr>
                        <a:t>Serrato anterior</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900">
                          <a:effectLst/>
                        </a:rPr>
                        <a:t>Costillas</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900">
                          <a:effectLst/>
                        </a:rPr>
                        <a:t>Escápula (borde medial)</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900">
                          <a:effectLst/>
                        </a:rPr>
                        <a:t>Protracción y rotación inferior de la escápula</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703787214"/>
                  </a:ext>
                </a:extLst>
              </a:tr>
              <a:tr h="527964">
                <a:tc>
                  <a:txBody>
                    <a:bodyPr/>
                    <a:lstStyle/>
                    <a:p>
                      <a:pPr fontAlgn="base"/>
                      <a:r>
                        <a:rPr lang="es-CL" sz="900">
                          <a:effectLst/>
                        </a:rPr>
                        <a:t>Supraespinoso</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900">
                          <a:effectLst/>
                        </a:rPr>
                        <a:t>Escápula (fosa supraespinosa)</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900">
                          <a:effectLst/>
                        </a:rPr>
                        <a:t>Húmero (tubérculo mayor)</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900">
                          <a:effectLst/>
                        </a:rPr>
                        <a:t>Abducción del brazo</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57794431"/>
                  </a:ext>
                </a:extLst>
              </a:tr>
              <a:tr h="527964">
                <a:tc>
                  <a:txBody>
                    <a:bodyPr/>
                    <a:lstStyle/>
                    <a:p>
                      <a:pPr fontAlgn="base"/>
                      <a:r>
                        <a:rPr lang="es-CL" sz="900">
                          <a:effectLst/>
                        </a:rPr>
                        <a:t>Infraespinoso</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900">
                          <a:effectLst/>
                        </a:rPr>
                        <a:t>Escápula (fosa infraespinosa)</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900">
                          <a:effectLst/>
                        </a:rPr>
                        <a:t>Húmero (tubérculo mayor)</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900">
                          <a:effectLst/>
                        </a:rPr>
                        <a:t>Rotación externa del brazo</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117724971"/>
                  </a:ext>
                </a:extLst>
              </a:tr>
              <a:tr h="681996">
                <a:tc>
                  <a:txBody>
                    <a:bodyPr/>
                    <a:lstStyle/>
                    <a:p>
                      <a:pPr fontAlgn="base"/>
                      <a:r>
                        <a:rPr lang="es-CL" sz="900">
                          <a:effectLst/>
                        </a:rPr>
                        <a:t>Redondo mayor</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CL" sz="900">
                          <a:effectLst/>
                        </a:rPr>
                        <a:t>Escápula (cavidad glenoidea)</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CL" sz="900">
                          <a:effectLst/>
                        </a:rPr>
                        <a:t>Húmero (crista tubercular)</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ES" sz="900" dirty="0">
                          <a:effectLst/>
                        </a:rPr>
                        <a:t>Aducción, extensión y rotación interna del brazo</a:t>
                      </a:r>
                    </a:p>
                  </a:txBody>
                  <a:tcPr marL="58652" marR="58652" marT="29326" marB="2932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694780556"/>
                  </a:ext>
                </a:extLst>
              </a:tr>
            </a:tbl>
          </a:graphicData>
        </a:graphic>
      </p:graphicFrame>
    </p:spTree>
    <p:extLst>
      <p:ext uri="{BB962C8B-B14F-4D97-AF65-F5344CB8AC3E}">
        <p14:creationId xmlns:p14="http://schemas.microsoft.com/office/powerpoint/2010/main" val="5608711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2976"/>
            <a:ext cx="3444875" cy="523220"/>
          </a:xfrm>
          <a:prstGeom prst="rect">
            <a:avLst/>
          </a:prstGeom>
        </p:spPr>
        <p:txBody>
          <a:bodyPr>
            <a:spAutoFit/>
          </a:bodyPr>
          <a:lstStyle/>
          <a:p>
            <a:r>
              <a:rPr lang="es-ES" b="1" dirty="0" smtClean="0"/>
              <a:t>Origen, inserción y acción músculos Miembro superior</a:t>
            </a:r>
            <a:endParaRPr lang="es-CL" dirty="0"/>
          </a:p>
        </p:txBody>
      </p:sp>
      <p:graphicFrame>
        <p:nvGraphicFramePr>
          <p:cNvPr id="4" name="Tabla 3"/>
          <p:cNvGraphicFramePr>
            <a:graphicFrameLocks noGrp="1"/>
          </p:cNvGraphicFramePr>
          <p:nvPr>
            <p:extLst>
              <p:ext uri="{D42A27DB-BD31-4B8C-83A1-F6EECF244321}">
                <p14:modId xmlns:p14="http://schemas.microsoft.com/office/powerpoint/2010/main" val="1633646210"/>
              </p:ext>
            </p:extLst>
          </p:nvPr>
        </p:nvGraphicFramePr>
        <p:xfrm>
          <a:off x="531408" y="717932"/>
          <a:ext cx="5785308" cy="3686985"/>
        </p:xfrm>
        <a:graphic>
          <a:graphicData uri="http://schemas.openxmlformats.org/drawingml/2006/table">
            <a:tbl>
              <a:tblPr/>
              <a:tblGrid>
                <a:gridCol w="1446327">
                  <a:extLst>
                    <a:ext uri="{9D8B030D-6E8A-4147-A177-3AD203B41FA5}">
                      <a16:colId xmlns:a16="http://schemas.microsoft.com/office/drawing/2014/main" val="3607431699"/>
                    </a:ext>
                  </a:extLst>
                </a:gridCol>
                <a:gridCol w="1446327">
                  <a:extLst>
                    <a:ext uri="{9D8B030D-6E8A-4147-A177-3AD203B41FA5}">
                      <a16:colId xmlns:a16="http://schemas.microsoft.com/office/drawing/2014/main" val="1098594353"/>
                    </a:ext>
                  </a:extLst>
                </a:gridCol>
                <a:gridCol w="1446327">
                  <a:extLst>
                    <a:ext uri="{9D8B030D-6E8A-4147-A177-3AD203B41FA5}">
                      <a16:colId xmlns:a16="http://schemas.microsoft.com/office/drawing/2014/main" val="1571849507"/>
                    </a:ext>
                  </a:extLst>
                </a:gridCol>
                <a:gridCol w="1446327">
                  <a:extLst>
                    <a:ext uri="{9D8B030D-6E8A-4147-A177-3AD203B41FA5}">
                      <a16:colId xmlns:a16="http://schemas.microsoft.com/office/drawing/2014/main" val="889404891"/>
                    </a:ext>
                  </a:extLst>
                </a:gridCol>
              </a:tblGrid>
              <a:tr h="170105">
                <a:tc>
                  <a:txBody>
                    <a:bodyPr/>
                    <a:lstStyle/>
                    <a:p>
                      <a:pPr fontAlgn="b"/>
                      <a:r>
                        <a:rPr lang="es-CL" sz="800" b="1">
                          <a:effectLst/>
                        </a:rPr>
                        <a:t>Músculo</a:t>
                      </a:r>
                    </a:p>
                  </a:txBody>
                  <a:tcPr marL="49268" marR="49268" marT="24634" marB="24634"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
                      <a:r>
                        <a:rPr lang="es-CL" sz="800" b="1">
                          <a:effectLst/>
                        </a:rPr>
                        <a:t>Origen</a:t>
                      </a:r>
                    </a:p>
                  </a:txBody>
                  <a:tcPr marL="49268" marR="49268" marT="24634" marB="24634"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
                      <a:r>
                        <a:rPr lang="es-CL" sz="800" b="1">
                          <a:effectLst/>
                        </a:rPr>
                        <a:t>Inserción</a:t>
                      </a:r>
                    </a:p>
                  </a:txBody>
                  <a:tcPr marL="49268" marR="49268" marT="24634" marB="24634"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
                      <a:r>
                        <a:rPr lang="es-CL" sz="800" b="1">
                          <a:effectLst/>
                        </a:rPr>
                        <a:t>Acción</a:t>
                      </a:r>
                    </a:p>
                  </a:txBody>
                  <a:tcPr marL="49268" marR="49268" marT="24634" marB="24634"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250758832"/>
                  </a:ext>
                </a:extLst>
              </a:tr>
              <a:tr h="775849">
                <a:tc>
                  <a:txBody>
                    <a:bodyPr/>
                    <a:lstStyle/>
                    <a:p>
                      <a:pPr fontAlgn="base"/>
                      <a:r>
                        <a:rPr lang="es-CL" sz="800">
                          <a:effectLst/>
                        </a:rPr>
                        <a:t>Bíceps braquial</a:t>
                      </a:r>
                    </a:p>
                  </a:txBody>
                  <a:tcPr marL="49268" marR="49268" marT="24634" marB="2463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800">
                          <a:effectLst/>
                        </a:rPr>
                        <a:t>Cabeza corta: apófisis coracoides; cabeza larga: tuberosidad supraglenoidea</a:t>
                      </a:r>
                    </a:p>
                  </a:txBody>
                  <a:tcPr marL="49268" marR="49268" marT="24634" marB="2463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800">
                          <a:effectLst/>
                        </a:rPr>
                        <a:t>Tuberosidad bicipital del radio</a:t>
                      </a:r>
                    </a:p>
                  </a:txBody>
                  <a:tcPr marL="49268" marR="49268" marT="24634" marB="2463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800">
                          <a:effectLst/>
                        </a:rPr>
                        <a:t>Flexión y supinación del antebrazo; flexión del brazo</a:t>
                      </a:r>
                    </a:p>
                  </a:txBody>
                  <a:tcPr marL="49268" marR="49268" marT="24634" marB="2463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443214914"/>
                  </a:ext>
                </a:extLst>
              </a:tr>
              <a:tr h="291254">
                <a:tc>
                  <a:txBody>
                    <a:bodyPr/>
                    <a:lstStyle/>
                    <a:p>
                      <a:pPr fontAlgn="base"/>
                      <a:r>
                        <a:rPr lang="es-CL" sz="800">
                          <a:effectLst/>
                        </a:rPr>
                        <a:t>Braquial</a:t>
                      </a:r>
                    </a:p>
                  </a:txBody>
                  <a:tcPr marL="49268" marR="49268" marT="24634" marB="2463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800">
                          <a:effectLst/>
                        </a:rPr>
                        <a:t>Húmero distal</a:t>
                      </a:r>
                    </a:p>
                  </a:txBody>
                  <a:tcPr marL="49268" marR="49268" marT="24634" marB="2463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800">
                          <a:effectLst/>
                        </a:rPr>
                        <a:t>Tuberosidad ulnar</a:t>
                      </a:r>
                    </a:p>
                  </a:txBody>
                  <a:tcPr marL="49268" marR="49268" marT="24634" marB="2463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800">
                          <a:effectLst/>
                        </a:rPr>
                        <a:t>Flexión del antebrazo</a:t>
                      </a:r>
                    </a:p>
                  </a:txBody>
                  <a:tcPr marL="49268" marR="49268" marT="24634" marB="2463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67014590"/>
                  </a:ext>
                </a:extLst>
              </a:tr>
              <a:tr h="1381592">
                <a:tc>
                  <a:txBody>
                    <a:bodyPr/>
                    <a:lstStyle/>
                    <a:p>
                      <a:pPr fontAlgn="base"/>
                      <a:r>
                        <a:rPr lang="es-CL" sz="800">
                          <a:effectLst/>
                        </a:rPr>
                        <a:t>Tríceps braquial</a:t>
                      </a:r>
                    </a:p>
                  </a:txBody>
                  <a:tcPr marL="49268" marR="49268" marT="24634" marB="2463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800">
                          <a:effectLst/>
                        </a:rPr>
                        <a:t>Cabeza larga: tubérculo supraglenoideo; cabeza lateral: borde posterior del húmero superior; cabeza medial: borde posterior del húmero inferior</a:t>
                      </a:r>
                    </a:p>
                  </a:txBody>
                  <a:tcPr marL="49268" marR="49268" marT="24634" marB="2463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800">
                          <a:effectLst/>
                        </a:rPr>
                        <a:t>Olecranon de la ulna</a:t>
                      </a:r>
                    </a:p>
                  </a:txBody>
                  <a:tcPr marL="49268" marR="49268" marT="24634" marB="2463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800">
                          <a:effectLst/>
                        </a:rPr>
                        <a:t>Extensión del antebrazo</a:t>
                      </a:r>
                    </a:p>
                  </a:txBody>
                  <a:tcPr marL="49268" marR="49268" marT="24634" marB="2463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941033787"/>
                  </a:ext>
                </a:extLst>
              </a:tr>
              <a:tr h="533551">
                <a:tc>
                  <a:txBody>
                    <a:bodyPr/>
                    <a:lstStyle/>
                    <a:p>
                      <a:pPr fontAlgn="base"/>
                      <a:r>
                        <a:rPr lang="es-CL" sz="800">
                          <a:effectLst/>
                        </a:rPr>
                        <a:t>Supinador</a:t>
                      </a:r>
                    </a:p>
                  </a:txBody>
                  <a:tcPr marL="49268" marR="49268" marT="24634" marB="2463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800">
                          <a:effectLst/>
                        </a:rPr>
                        <a:t>Epicóndilo lateral del húmero, apófisis radial</a:t>
                      </a:r>
                    </a:p>
                  </a:txBody>
                  <a:tcPr marL="49268" marR="49268" marT="24634" marB="2463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800">
                          <a:effectLst/>
                        </a:rPr>
                        <a:t>Cara lateral del radio</a:t>
                      </a:r>
                    </a:p>
                  </a:txBody>
                  <a:tcPr marL="49268" marR="49268" marT="24634" marB="2463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800">
                          <a:effectLst/>
                        </a:rPr>
                        <a:t>Supinación del antebrazo</a:t>
                      </a:r>
                    </a:p>
                  </a:txBody>
                  <a:tcPr marL="49268" marR="49268" marT="24634" marB="2463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201436931"/>
                  </a:ext>
                </a:extLst>
              </a:tr>
              <a:tr h="533551">
                <a:tc>
                  <a:txBody>
                    <a:bodyPr/>
                    <a:lstStyle/>
                    <a:p>
                      <a:pPr fontAlgn="base"/>
                      <a:r>
                        <a:rPr lang="es-CL" sz="800">
                          <a:effectLst/>
                        </a:rPr>
                        <a:t>Pronador redondo</a:t>
                      </a:r>
                    </a:p>
                  </a:txBody>
                  <a:tcPr marL="49268" marR="49268" marT="24634" marB="2463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CL" sz="800" dirty="0" err="1">
                          <a:effectLst/>
                        </a:rPr>
                        <a:t>Epicóndilo</a:t>
                      </a:r>
                      <a:r>
                        <a:rPr lang="es-CL" sz="800" dirty="0">
                          <a:effectLst/>
                        </a:rPr>
                        <a:t> medial del húmero, cresta </a:t>
                      </a:r>
                      <a:r>
                        <a:rPr lang="es-CL" sz="800" dirty="0" smtClean="0">
                          <a:effectLst/>
                        </a:rPr>
                        <a:t>de</a:t>
                      </a:r>
                      <a:r>
                        <a:rPr lang="es-CL" sz="800" baseline="0" dirty="0" smtClean="0">
                          <a:effectLst/>
                        </a:rPr>
                        <a:t> la </a:t>
                      </a:r>
                      <a:r>
                        <a:rPr lang="es-CL" sz="800" baseline="0" dirty="0" err="1" smtClean="0">
                          <a:effectLst/>
                        </a:rPr>
                        <a:t>ulna</a:t>
                      </a:r>
                      <a:endParaRPr lang="es-CL" sz="800" dirty="0">
                        <a:effectLst/>
                      </a:endParaRPr>
                    </a:p>
                  </a:txBody>
                  <a:tcPr marL="49268" marR="49268" marT="24634" marB="2463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CL" sz="800">
                          <a:effectLst/>
                        </a:rPr>
                        <a:t>Cara lateral del radio</a:t>
                      </a:r>
                    </a:p>
                  </a:txBody>
                  <a:tcPr marL="49268" marR="49268" marT="24634" marB="2463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CL" sz="800" dirty="0">
                          <a:effectLst/>
                        </a:rPr>
                        <a:t>Pronación del antebrazo</a:t>
                      </a:r>
                    </a:p>
                  </a:txBody>
                  <a:tcPr marL="49268" marR="49268" marT="24634" marB="24634"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224408118"/>
                  </a:ext>
                </a:extLst>
              </a:tr>
            </a:tbl>
          </a:graphicData>
        </a:graphic>
      </p:graphicFrame>
    </p:spTree>
    <p:extLst>
      <p:ext uri="{BB962C8B-B14F-4D97-AF65-F5344CB8AC3E}">
        <p14:creationId xmlns:p14="http://schemas.microsoft.com/office/powerpoint/2010/main" val="20427754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2976"/>
            <a:ext cx="3444875" cy="523220"/>
          </a:xfrm>
          <a:prstGeom prst="rect">
            <a:avLst/>
          </a:prstGeom>
        </p:spPr>
        <p:txBody>
          <a:bodyPr>
            <a:spAutoFit/>
          </a:bodyPr>
          <a:lstStyle/>
          <a:p>
            <a:r>
              <a:rPr lang="es-ES" b="1" dirty="0" smtClean="0"/>
              <a:t>Origen, inserción y acción músculos Miembro superior</a:t>
            </a:r>
            <a:endParaRPr lang="es-CL" dirty="0"/>
          </a:p>
        </p:txBody>
      </p:sp>
      <p:graphicFrame>
        <p:nvGraphicFramePr>
          <p:cNvPr id="3" name="Tabla 2"/>
          <p:cNvGraphicFramePr>
            <a:graphicFrameLocks noGrp="1"/>
          </p:cNvGraphicFramePr>
          <p:nvPr>
            <p:extLst>
              <p:ext uri="{D42A27DB-BD31-4B8C-83A1-F6EECF244321}">
                <p14:modId xmlns:p14="http://schemas.microsoft.com/office/powerpoint/2010/main" val="2127834610"/>
              </p:ext>
            </p:extLst>
          </p:nvPr>
        </p:nvGraphicFramePr>
        <p:xfrm>
          <a:off x="522146" y="526196"/>
          <a:ext cx="5742020" cy="3856619"/>
        </p:xfrm>
        <a:graphic>
          <a:graphicData uri="http://schemas.openxmlformats.org/drawingml/2006/table">
            <a:tbl>
              <a:tblPr/>
              <a:tblGrid>
                <a:gridCol w="1435505">
                  <a:extLst>
                    <a:ext uri="{9D8B030D-6E8A-4147-A177-3AD203B41FA5}">
                      <a16:colId xmlns:a16="http://schemas.microsoft.com/office/drawing/2014/main" val="258615909"/>
                    </a:ext>
                  </a:extLst>
                </a:gridCol>
                <a:gridCol w="1435505">
                  <a:extLst>
                    <a:ext uri="{9D8B030D-6E8A-4147-A177-3AD203B41FA5}">
                      <a16:colId xmlns:a16="http://schemas.microsoft.com/office/drawing/2014/main" val="1012641322"/>
                    </a:ext>
                  </a:extLst>
                </a:gridCol>
                <a:gridCol w="1435505">
                  <a:extLst>
                    <a:ext uri="{9D8B030D-6E8A-4147-A177-3AD203B41FA5}">
                      <a16:colId xmlns:a16="http://schemas.microsoft.com/office/drawing/2014/main" val="1011580393"/>
                    </a:ext>
                  </a:extLst>
                </a:gridCol>
                <a:gridCol w="1435505">
                  <a:extLst>
                    <a:ext uri="{9D8B030D-6E8A-4147-A177-3AD203B41FA5}">
                      <a16:colId xmlns:a16="http://schemas.microsoft.com/office/drawing/2014/main" val="2743892732"/>
                    </a:ext>
                  </a:extLst>
                </a:gridCol>
              </a:tblGrid>
              <a:tr h="642770">
                <a:tc>
                  <a:txBody>
                    <a:bodyPr/>
                    <a:lstStyle/>
                    <a:p>
                      <a:pPr fontAlgn="base"/>
                      <a:r>
                        <a:rPr lang="es-CL" sz="800">
                          <a:effectLst/>
                        </a:rPr>
                        <a:t>Flexor radial del carpo</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800">
                          <a:effectLst/>
                        </a:rPr>
                        <a:t>Epicóndilo lateral del húmero, cresta supracondílea</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800">
                          <a:effectLst/>
                        </a:rPr>
                        <a:t>Base del segundo metacarpiano</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800">
                          <a:effectLst/>
                        </a:rPr>
                        <a:t>Flexión y abducción radial de la mano</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998476588"/>
                  </a:ext>
                </a:extLst>
              </a:tr>
              <a:tr h="1078194">
                <a:tc>
                  <a:txBody>
                    <a:bodyPr/>
                    <a:lstStyle/>
                    <a:p>
                      <a:pPr fontAlgn="base"/>
                      <a:r>
                        <a:rPr lang="es-CL" sz="800">
                          <a:effectLst/>
                        </a:rPr>
                        <a:t>Palmar mayor</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800">
                          <a:effectLst/>
                        </a:rPr>
                        <a:t>Epicóndilo medial del húmero, ligamento colateral cubital, aponeurosis del antebrazo</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800">
                          <a:effectLst/>
                        </a:rPr>
                        <a:t>Aponeurosis palmar, dermis de la piel de la palma</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800">
                          <a:effectLst/>
                        </a:rPr>
                        <a:t>Flexión de la mano y la muñeca</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721853294"/>
                  </a:ext>
                </a:extLst>
              </a:tr>
              <a:tr h="787912">
                <a:tc>
                  <a:txBody>
                    <a:bodyPr/>
                    <a:lstStyle/>
                    <a:p>
                      <a:pPr fontAlgn="base"/>
                      <a:r>
                        <a:rPr lang="es-CL" sz="800">
                          <a:effectLst/>
                        </a:rPr>
                        <a:t>Flexor cubital del carpo</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800" dirty="0" err="1">
                          <a:effectLst/>
                        </a:rPr>
                        <a:t>Epicóndilo</a:t>
                      </a:r>
                      <a:r>
                        <a:rPr lang="es-CL" sz="800" dirty="0">
                          <a:effectLst/>
                        </a:rPr>
                        <a:t> medial del húmero, olecranon </a:t>
                      </a:r>
                      <a:r>
                        <a:rPr lang="es-CL" sz="800" dirty="0" smtClean="0">
                          <a:effectLst/>
                        </a:rPr>
                        <a:t>de</a:t>
                      </a:r>
                      <a:r>
                        <a:rPr lang="es-CL" sz="800" baseline="0" dirty="0" smtClean="0">
                          <a:effectLst/>
                        </a:rPr>
                        <a:t> la </a:t>
                      </a:r>
                      <a:r>
                        <a:rPr lang="es-CL" sz="800" baseline="0" dirty="0" err="1" smtClean="0">
                          <a:effectLst/>
                        </a:rPr>
                        <a:t>ulna</a:t>
                      </a:r>
                      <a:endParaRPr lang="es-CL" sz="800" dirty="0">
                        <a:effectLst/>
                      </a:endParaRP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800">
                          <a:effectLst/>
                        </a:rPr>
                        <a:t>Pisiforme, gancho del hueso ganchoso, tubérculo del escafoides</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800">
                          <a:effectLst/>
                        </a:rPr>
                        <a:t>Flexión y aducción ulnar de la mano</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610981071"/>
                  </a:ext>
                </a:extLst>
              </a:tr>
              <a:tr h="352487">
                <a:tc>
                  <a:txBody>
                    <a:bodyPr/>
                    <a:lstStyle/>
                    <a:p>
                      <a:pPr fontAlgn="base"/>
                      <a:r>
                        <a:rPr lang="es-CL" sz="800">
                          <a:effectLst/>
                        </a:rPr>
                        <a:t>Pronador cuadrado</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800" dirty="0" err="1" smtClean="0">
                          <a:effectLst/>
                        </a:rPr>
                        <a:t>Ulna</a:t>
                      </a:r>
                      <a:r>
                        <a:rPr lang="es-CL" sz="800" dirty="0" smtClean="0">
                          <a:effectLst/>
                        </a:rPr>
                        <a:t>, </a:t>
                      </a:r>
                      <a:r>
                        <a:rPr lang="es-CL" sz="800" dirty="0">
                          <a:effectLst/>
                        </a:rPr>
                        <a:t>radio</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800">
                          <a:effectLst/>
                        </a:rPr>
                        <a:t>Cara anterior del radio</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800">
                          <a:effectLst/>
                        </a:rPr>
                        <a:t>Pronación del antebrazo</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772752442"/>
                  </a:ext>
                </a:extLst>
              </a:tr>
              <a:tr h="497628">
                <a:tc>
                  <a:txBody>
                    <a:bodyPr/>
                    <a:lstStyle/>
                    <a:p>
                      <a:pPr fontAlgn="base"/>
                      <a:r>
                        <a:rPr lang="es-CL" sz="800">
                          <a:effectLst/>
                        </a:rPr>
                        <a:t>Flexor largo del pulgar</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800">
                          <a:effectLst/>
                        </a:rPr>
                        <a:t>Húmero, ulna, membrana interósea</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800">
                          <a:effectLst/>
                        </a:rPr>
                        <a:t>Falange distal del pulgar</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800">
                          <a:effectLst/>
                        </a:rPr>
                        <a:t>Flexión de la falange distal del pulgar</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434484571"/>
                  </a:ext>
                </a:extLst>
              </a:tr>
              <a:tr h="497628">
                <a:tc>
                  <a:txBody>
                    <a:bodyPr/>
                    <a:lstStyle/>
                    <a:p>
                      <a:pPr fontAlgn="base"/>
                      <a:r>
                        <a:rPr lang="es-CL" sz="800">
                          <a:effectLst/>
                        </a:rPr>
                        <a:t>Flexor corto del pulgar</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CL" sz="800">
                          <a:effectLst/>
                        </a:rPr>
                        <a:t>Trapecio, hueso grande</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CL" sz="800">
                          <a:effectLst/>
                        </a:rPr>
                        <a:t>Base de la falange distal del pulgar</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ES" sz="800" dirty="0">
                          <a:effectLst/>
                        </a:rPr>
                        <a:t>Flexión de la falange distal del pulgar</a:t>
                      </a:r>
                    </a:p>
                  </a:txBody>
                  <a:tcPr marL="52976" marR="52976" marT="26488" marB="26488"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487106604"/>
                  </a:ext>
                </a:extLst>
              </a:tr>
            </a:tbl>
          </a:graphicData>
        </a:graphic>
      </p:graphicFrame>
    </p:spTree>
    <p:extLst>
      <p:ext uri="{BB962C8B-B14F-4D97-AF65-F5344CB8AC3E}">
        <p14:creationId xmlns:p14="http://schemas.microsoft.com/office/powerpoint/2010/main" val="26972495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4" descr="Icono&#10;&#10;Descripción generada automáticamente con confianza baja"/>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4" name="Google Shape;104;p4"/>
          <p:cNvSpPr txBox="1">
            <a:spLocks/>
          </p:cNvSpPr>
          <p:nvPr/>
        </p:nvSpPr>
        <p:spPr>
          <a:xfrm>
            <a:off x="757731" y="2051765"/>
            <a:ext cx="5379049" cy="69143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3318"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375F68"/>
              </a:buClr>
              <a:buSzPts val="1200"/>
            </a:pPr>
            <a:r>
              <a:rPr lang="es-ES" sz="4400" dirty="0" smtClean="0">
                <a:solidFill>
                  <a:schemeClr val="bg2"/>
                </a:solidFill>
                <a:latin typeface="Avenir"/>
                <a:sym typeface="Avenir"/>
              </a:rPr>
              <a:t>Osteología</a:t>
            </a:r>
            <a:endParaRPr lang="es-ES" sz="4400" dirty="0">
              <a:solidFill>
                <a:schemeClr val="bg2"/>
              </a:solidFill>
            </a:endParaRPr>
          </a:p>
        </p:txBody>
      </p:sp>
    </p:spTree>
    <p:extLst>
      <p:ext uri="{BB962C8B-B14F-4D97-AF65-F5344CB8AC3E}">
        <p14:creationId xmlns:p14="http://schemas.microsoft.com/office/powerpoint/2010/main" val="6862694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1"/>
            <a:ext cx="5379049" cy="767256"/>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2976"/>
            <a:ext cx="3444875" cy="523220"/>
          </a:xfrm>
          <a:prstGeom prst="rect">
            <a:avLst/>
          </a:prstGeom>
        </p:spPr>
        <p:txBody>
          <a:bodyPr>
            <a:spAutoFit/>
          </a:bodyPr>
          <a:lstStyle/>
          <a:p>
            <a:r>
              <a:rPr lang="es-ES" b="1" dirty="0" smtClean="0"/>
              <a:t>Origen, inserción y acción músculos Miembro superior</a:t>
            </a:r>
            <a:endParaRPr lang="es-CL" dirty="0"/>
          </a:p>
        </p:txBody>
      </p:sp>
      <p:graphicFrame>
        <p:nvGraphicFramePr>
          <p:cNvPr id="4" name="Tabla 3"/>
          <p:cNvGraphicFramePr>
            <a:graphicFrameLocks noGrp="1"/>
          </p:cNvGraphicFramePr>
          <p:nvPr>
            <p:extLst>
              <p:ext uri="{D42A27DB-BD31-4B8C-83A1-F6EECF244321}">
                <p14:modId xmlns:p14="http://schemas.microsoft.com/office/powerpoint/2010/main" val="397654236"/>
              </p:ext>
            </p:extLst>
          </p:nvPr>
        </p:nvGraphicFramePr>
        <p:xfrm>
          <a:off x="418826" y="717931"/>
          <a:ext cx="5596212" cy="3769985"/>
        </p:xfrm>
        <a:graphic>
          <a:graphicData uri="http://schemas.openxmlformats.org/drawingml/2006/table">
            <a:tbl>
              <a:tblPr/>
              <a:tblGrid>
                <a:gridCol w="1399053">
                  <a:extLst>
                    <a:ext uri="{9D8B030D-6E8A-4147-A177-3AD203B41FA5}">
                      <a16:colId xmlns:a16="http://schemas.microsoft.com/office/drawing/2014/main" val="3713126480"/>
                    </a:ext>
                  </a:extLst>
                </a:gridCol>
                <a:gridCol w="1399053">
                  <a:extLst>
                    <a:ext uri="{9D8B030D-6E8A-4147-A177-3AD203B41FA5}">
                      <a16:colId xmlns:a16="http://schemas.microsoft.com/office/drawing/2014/main" val="883813098"/>
                    </a:ext>
                  </a:extLst>
                </a:gridCol>
                <a:gridCol w="1399053">
                  <a:extLst>
                    <a:ext uri="{9D8B030D-6E8A-4147-A177-3AD203B41FA5}">
                      <a16:colId xmlns:a16="http://schemas.microsoft.com/office/drawing/2014/main" val="2572225368"/>
                    </a:ext>
                  </a:extLst>
                </a:gridCol>
                <a:gridCol w="1399053">
                  <a:extLst>
                    <a:ext uri="{9D8B030D-6E8A-4147-A177-3AD203B41FA5}">
                      <a16:colId xmlns:a16="http://schemas.microsoft.com/office/drawing/2014/main" val="288488951"/>
                    </a:ext>
                  </a:extLst>
                </a:gridCol>
              </a:tblGrid>
              <a:tr h="753997">
                <a:tc>
                  <a:txBody>
                    <a:bodyPr/>
                    <a:lstStyle/>
                    <a:p>
                      <a:pPr fontAlgn="base"/>
                      <a:r>
                        <a:rPr lang="es-CL" sz="1000">
                          <a:effectLst/>
                        </a:rPr>
                        <a:t>Oponente del pulgar</a:t>
                      </a:r>
                    </a:p>
                  </a:txBody>
                  <a:tcPr marL="63572" marR="63572" marT="31786" marB="3178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000">
                          <a:effectLst/>
                        </a:rPr>
                        <a:t>Hueso trapezoide, flexor radial del carpo</a:t>
                      </a:r>
                    </a:p>
                  </a:txBody>
                  <a:tcPr marL="63572" marR="63572" marT="31786" marB="3178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000">
                          <a:effectLst/>
                        </a:rPr>
                        <a:t>Hueso grande, base de la falange proximal del pulgar</a:t>
                      </a:r>
                    </a:p>
                  </a:txBody>
                  <a:tcPr marL="63572" marR="63572" marT="31786" marB="3178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000">
                          <a:effectLst/>
                        </a:rPr>
                        <a:t>Oposición del pulgar</a:t>
                      </a:r>
                    </a:p>
                  </a:txBody>
                  <a:tcPr marL="63572" marR="63572" marT="31786" marB="3178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465426359"/>
                  </a:ext>
                </a:extLst>
              </a:tr>
              <a:tr h="924695">
                <a:tc>
                  <a:txBody>
                    <a:bodyPr/>
                    <a:lstStyle/>
                    <a:p>
                      <a:pPr fontAlgn="base"/>
                      <a:r>
                        <a:rPr lang="es-CL" sz="1000">
                          <a:effectLst/>
                        </a:rPr>
                        <a:t>Abdutor largo del pulgar</a:t>
                      </a:r>
                    </a:p>
                  </a:txBody>
                  <a:tcPr marL="63572" marR="63572" marT="31786" marB="3178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000">
                          <a:effectLst/>
                        </a:rPr>
                        <a:t>Hueso escafoides, hueso trapecio, membrana interósea</a:t>
                      </a:r>
                    </a:p>
                  </a:txBody>
                  <a:tcPr marL="63572" marR="63572" marT="31786" marB="3178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000">
                          <a:effectLst/>
                        </a:rPr>
                        <a:t>Base de la falange proximal del pulgar</a:t>
                      </a:r>
                    </a:p>
                  </a:txBody>
                  <a:tcPr marL="63572" marR="63572" marT="31786" marB="3178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000">
                          <a:effectLst/>
                        </a:rPr>
                        <a:t>Abducción del pulgar</a:t>
                      </a:r>
                    </a:p>
                  </a:txBody>
                  <a:tcPr marL="63572" marR="63572" marT="31786" marB="3178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018077849"/>
                  </a:ext>
                </a:extLst>
              </a:tr>
              <a:tr h="583299">
                <a:tc>
                  <a:txBody>
                    <a:bodyPr/>
                    <a:lstStyle/>
                    <a:p>
                      <a:pPr fontAlgn="base"/>
                      <a:r>
                        <a:rPr lang="es-CL" sz="1000">
                          <a:effectLst/>
                        </a:rPr>
                        <a:t>Extensor corto del pulgar</a:t>
                      </a:r>
                    </a:p>
                  </a:txBody>
                  <a:tcPr marL="63572" marR="63572" marT="31786" marB="3178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000">
                          <a:effectLst/>
                        </a:rPr>
                        <a:t>Radio, membrana interósea</a:t>
                      </a:r>
                    </a:p>
                  </a:txBody>
                  <a:tcPr marL="63572" marR="63572" marT="31786" marB="3178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000">
                          <a:effectLst/>
                        </a:rPr>
                        <a:t>Base de la falange distal del pulgar</a:t>
                      </a:r>
                    </a:p>
                  </a:txBody>
                  <a:tcPr marL="63572" marR="63572" marT="31786" marB="3178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000">
                          <a:effectLst/>
                        </a:rPr>
                        <a:t>Extensión de la falange distal del pulgar</a:t>
                      </a:r>
                    </a:p>
                  </a:txBody>
                  <a:tcPr marL="63572" marR="63572" marT="31786" marB="3178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945773088"/>
                  </a:ext>
                </a:extLst>
              </a:tr>
              <a:tr h="753997">
                <a:tc>
                  <a:txBody>
                    <a:bodyPr/>
                    <a:lstStyle/>
                    <a:p>
                      <a:pPr fontAlgn="base"/>
                      <a:r>
                        <a:rPr lang="es-CL" sz="1000">
                          <a:effectLst/>
                        </a:rPr>
                        <a:t>Extensor largo del pulgar</a:t>
                      </a:r>
                    </a:p>
                  </a:txBody>
                  <a:tcPr marL="63572" marR="63572" marT="31786" marB="3178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000" dirty="0" err="1" smtClean="0">
                          <a:effectLst/>
                        </a:rPr>
                        <a:t>Ulna</a:t>
                      </a:r>
                      <a:r>
                        <a:rPr lang="es-CL" sz="1000" dirty="0" smtClean="0">
                          <a:effectLst/>
                        </a:rPr>
                        <a:t>, </a:t>
                      </a:r>
                      <a:r>
                        <a:rPr lang="es-CL" sz="1000" dirty="0">
                          <a:effectLst/>
                        </a:rPr>
                        <a:t>membrana interósea</a:t>
                      </a:r>
                    </a:p>
                  </a:txBody>
                  <a:tcPr marL="63572" marR="63572" marT="31786" marB="3178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CL" sz="1000">
                          <a:effectLst/>
                        </a:rPr>
                        <a:t>Base de la falange distal del pulgar</a:t>
                      </a:r>
                    </a:p>
                  </a:txBody>
                  <a:tcPr marL="63572" marR="63572" marT="31786" marB="3178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s-ES" sz="1000">
                          <a:effectLst/>
                        </a:rPr>
                        <a:t>Extensión de la falange distal del pulgar y la muñeca</a:t>
                      </a:r>
                    </a:p>
                  </a:txBody>
                  <a:tcPr marL="63572" marR="63572" marT="31786" marB="3178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268336259"/>
                  </a:ext>
                </a:extLst>
              </a:tr>
              <a:tr h="753997">
                <a:tc>
                  <a:txBody>
                    <a:bodyPr/>
                    <a:lstStyle/>
                    <a:p>
                      <a:pPr fontAlgn="base"/>
                      <a:r>
                        <a:rPr lang="es-CL" sz="1000">
                          <a:effectLst/>
                        </a:rPr>
                        <a:t>Extensor radial corto del carpo</a:t>
                      </a:r>
                    </a:p>
                  </a:txBody>
                  <a:tcPr marL="63572" marR="63572" marT="31786" marB="3178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CL" sz="1000">
                          <a:effectLst/>
                        </a:rPr>
                        <a:t>Epicóndilo lateral del húmero, cresta del trapecio</a:t>
                      </a:r>
                    </a:p>
                  </a:txBody>
                  <a:tcPr marL="63572" marR="63572" marT="31786" marB="3178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CL" sz="1000">
                          <a:effectLst/>
                        </a:rPr>
                        <a:t>Base del segundo metacarpiano</a:t>
                      </a:r>
                    </a:p>
                  </a:txBody>
                  <a:tcPr marL="63572" marR="63572" marT="31786" marB="3178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s-ES" sz="1000" dirty="0">
                          <a:effectLst/>
                        </a:rPr>
                        <a:t>Extensión y abducción radial de la mano</a:t>
                      </a:r>
                    </a:p>
                  </a:txBody>
                  <a:tcPr marL="63572" marR="63572" marT="31786" marB="31786"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275502038"/>
                  </a:ext>
                </a:extLst>
              </a:tr>
            </a:tbl>
          </a:graphicData>
        </a:graphic>
      </p:graphicFrame>
    </p:spTree>
    <p:extLst>
      <p:ext uri="{BB962C8B-B14F-4D97-AF65-F5344CB8AC3E}">
        <p14:creationId xmlns:p14="http://schemas.microsoft.com/office/powerpoint/2010/main" val="16796588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89" y="1948900"/>
            <a:ext cx="5379049" cy="1876865"/>
          </a:xfrm>
          <a:prstGeom prst="rect">
            <a:avLst/>
          </a:prstGeom>
          <a:noFill/>
          <a:ln>
            <a:noFill/>
          </a:ln>
        </p:spPr>
        <p:txBody>
          <a:bodyPr spcFirstLastPara="1" wrap="square" lIns="91425" tIns="45700" rIns="91425" bIns="45700" anchor="ctr" anchorCtr="0">
            <a:normAutofit/>
          </a:bodyPr>
          <a:lstStyle/>
          <a:p>
            <a:pPr lvl="0" algn="just">
              <a:buClr>
                <a:srgbClr val="375F68"/>
              </a:buClr>
              <a:buSzPts val="1200"/>
            </a:pPr>
            <a:r>
              <a:rPr lang="es-ES" sz="1200" dirty="0" smtClean="0">
                <a:solidFill>
                  <a:srgbClr val="375F68"/>
                </a:solidFill>
                <a:latin typeface="Avenir"/>
                <a:ea typeface="Avenir"/>
                <a:cs typeface="Avenir"/>
                <a:sym typeface="Avenir"/>
              </a:rPr>
              <a:t>En grupos deberán analizar 5 ejercicios clásicos de Pilates e identificar:</a:t>
            </a:r>
            <a:br>
              <a:rPr lang="es-ES" sz="1200" dirty="0" smtClean="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 Músculos del miembro superior involucrados en este.</a:t>
            </a:r>
            <a:br>
              <a:rPr lang="es-ES" sz="1200" dirty="0" smtClean="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 Articulaciones y funcionamientos involucrados en esta acción</a:t>
            </a:r>
            <a:br>
              <a:rPr lang="es-ES" sz="1200" dirty="0" smtClean="0">
                <a:solidFill>
                  <a:srgbClr val="375F68"/>
                </a:solidFill>
                <a:latin typeface="Avenir"/>
                <a:ea typeface="Avenir"/>
                <a:cs typeface="Avenir"/>
                <a:sym typeface="Avenir"/>
              </a:rPr>
            </a:br>
            <a:r>
              <a:rPr lang="es-ES" sz="1200" dirty="0">
                <a:solidFill>
                  <a:srgbClr val="375F68"/>
                </a:solidFill>
                <a:latin typeface="Avenir"/>
                <a:ea typeface="Avenir"/>
                <a:cs typeface="Avenir"/>
                <a:sym typeface="Avenir"/>
              </a:rPr>
              <a:t/>
            </a:r>
            <a:br>
              <a:rPr lang="es-ES" sz="1200" dirty="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
            </a:r>
            <a:br>
              <a:rPr lang="es-ES" sz="1200" dirty="0" smtClean="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Tendrán 20 min para desarrollar la actividad</a:t>
            </a:r>
            <a:br>
              <a:rPr lang="es-ES" sz="1200" dirty="0" smtClean="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Deben entregar el análisis en un tabla, donde se indique el ejercicio, la musculatura y las articulaciones con sus funciones</a:t>
            </a: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254171"/>
            <a:ext cx="3444875" cy="307777"/>
          </a:xfrm>
          <a:prstGeom prst="rect">
            <a:avLst/>
          </a:prstGeom>
        </p:spPr>
        <p:txBody>
          <a:bodyPr>
            <a:spAutoFit/>
          </a:bodyPr>
          <a:lstStyle/>
          <a:p>
            <a:r>
              <a:rPr lang="es-ES" b="1" dirty="0" smtClean="0"/>
              <a:t>Actividad de aprendizaje</a:t>
            </a:r>
            <a:endParaRPr lang="es-CL" dirty="0"/>
          </a:p>
        </p:txBody>
      </p:sp>
    </p:spTree>
    <p:extLst>
      <p:ext uri="{BB962C8B-B14F-4D97-AF65-F5344CB8AC3E}">
        <p14:creationId xmlns:p14="http://schemas.microsoft.com/office/powerpoint/2010/main" val="19577579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802592" y="1025709"/>
            <a:ext cx="1844452" cy="3514760"/>
          </a:xfrm>
          <a:prstGeom prst="rect">
            <a:avLst/>
          </a:prstGeom>
          <a:noFill/>
          <a:ln>
            <a:noFill/>
          </a:ln>
        </p:spPr>
        <p:txBody>
          <a:bodyPr spcFirstLastPara="1" wrap="square" lIns="91425" tIns="45700" rIns="91425" bIns="45700" anchor="ctr" anchorCtr="0">
            <a:normAutofit fontScale="90000"/>
          </a:bodyPr>
          <a:lstStyle/>
          <a:p>
            <a:pPr lvl="0" algn="just">
              <a:buClr>
                <a:srgbClr val="375F68"/>
              </a:buClr>
              <a:buSzPts val="1200"/>
            </a:pPr>
            <a:r>
              <a:rPr lang="es-ES" sz="1200" dirty="0" smtClean="0">
                <a:solidFill>
                  <a:srgbClr val="375F68"/>
                </a:solidFill>
                <a:latin typeface="Avenir"/>
                <a:ea typeface="Avenir"/>
                <a:cs typeface="Avenir"/>
                <a:sym typeface="Avenir"/>
              </a:rPr>
              <a:t>Listado de ejercicios</a:t>
            </a:r>
            <a:br>
              <a:rPr lang="es-ES" sz="1200" dirty="0" smtClean="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
            </a:r>
            <a:br>
              <a:rPr lang="es-ES" sz="1200" dirty="0" smtClean="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1) </a:t>
            </a:r>
            <a:r>
              <a:rPr lang="en-US" sz="1200" dirty="0">
                <a:solidFill>
                  <a:srgbClr val="375F68"/>
                </a:solidFill>
                <a:latin typeface="Avenir"/>
                <a:ea typeface="Avenir"/>
                <a:cs typeface="Avenir"/>
                <a:sym typeface="Avenir"/>
              </a:rPr>
              <a:t>The Hundred</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2) Rolling </a:t>
            </a:r>
            <a:r>
              <a:rPr lang="en-US" sz="1200" dirty="0">
                <a:solidFill>
                  <a:srgbClr val="375F68"/>
                </a:solidFill>
                <a:latin typeface="Avenir"/>
                <a:ea typeface="Avenir"/>
                <a:cs typeface="Avenir"/>
                <a:sym typeface="Avenir"/>
              </a:rPr>
              <a:t>Like a Ball</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3) Single </a:t>
            </a:r>
            <a:r>
              <a:rPr lang="en-US" sz="1200" dirty="0">
                <a:solidFill>
                  <a:srgbClr val="375F68"/>
                </a:solidFill>
                <a:latin typeface="Avenir"/>
                <a:ea typeface="Avenir"/>
                <a:cs typeface="Avenir"/>
                <a:sym typeface="Avenir"/>
              </a:rPr>
              <a:t>Leg Circles</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4) Rolling </a:t>
            </a:r>
            <a:r>
              <a:rPr lang="en-US" sz="1200" dirty="0">
                <a:solidFill>
                  <a:srgbClr val="375F68"/>
                </a:solidFill>
                <a:latin typeface="Avenir"/>
                <a:ea typeface="Avenir"/>
                <a:cs typeface="Avenir"/>
                <a:sym typeface="Avenir"/>
              </a:rPr>
              <a:t>Like a Candle</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5) Single </a:t>
            </a:r>
            <a:r>
              <a:rPr lang="en-US" sz="1200" dirty="0">
                <a:solidFill>
                  <a:srgbClr val="375F68"/>
                </a:solidFill>
                <a:latin typeface="Avenir"/>
                <a:ea typeface="Avenir"/>
                <a:cs typeface="Avenir"/>
                <a:sym typeface="Avenir"/>
              </a:rPr>
              <a:t>Leg Stretch</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6) Double </a:t>
            </a:r>
            <a:r>
              <a:rPr lang="en-US" sz="1200" dirty="0">
                <a:solidFill>
                  <a:srgbClr val="375F68"/>
                </a:solidFill>
                <a:latin typeface="Avenir"/>
                <a:ea typeface="Avenir"/>
                <a:cs typeface="Avenir"/>
                <a:sym typeface="Avenir"/>
              </a:rPr>
              <a:t>Leg Stretch</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7) Spine </a:t>
            </a:r>
            <a:r>
              <a:rPr lang="en-US" sz="1200" dirty="0">
                <a:solidFill>
                  <a:srgbClr val="375F68"/>
                </a:solidFill>
                <a:latin typeface="Avenir"/>
                <a:ea typeface="Avenir"/>
                <a:cs typeface="Avenir"/>
                <a:sym typeface="Avenir"/>
              </a:rPr>
              <a:t>Stretch Forward</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8) Open </a:t>
            </a:r>
            <a:r>
              <a:rPr lang="en-US" sz="1200" dirty="0">
                <a:solidFill>
                  <a:srgbClr val="375F68"/>
                </a:solidFill>
                <a:latin typeface="Avenir"/>
                <a:ea typeface="Avenir"/>
                <a:cs typeface="Avenir"/>
                <a:sym typeface="Avenir"/>
              </a:rPr>
              <a:t>Leg </a:t>
            </a:r>
            <a:r>
              <a:rPr lang="en-US" sz="1200" dirty="0" smtClean="0">
                <a:solidFill>
                  <a:srgbClr val="375F68"/>
                </a:solidFill>
                <a:latin typeface="Avenir"/>
                <a:ea typeface="Avenir"/>
                <a:cs typeface="Avenir"/>
                <a:sym typeface="Avenir"/>
              </a:rPr>
              <a:t>Rocker</a:t>
            </a:r>
            <a:br>
              <a:rPr lang="en-US" sz="1200" dirty="0" smtClean="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9) Corkscrew</a:t>
            </a:r>
            <a:r>
              <a:rPr lang="en-US" sz="1200" dirty="0">
                <a:solidFill>
                  <a:srgbClr val="375F68"/>
                </a:solidFill>
                <a:latin typeface="Avenir"/>
                <a:ea typeface="Avenir"/>
                <a:cs typeface="Avenir"/>
                <a:sym typeface="Avenir"/>
              </a:rPr>
              <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10) Saw</a:t>
            </a:r>
            <a:r>
              <a:rPr lang="en-US" sz="1200" dirty="0">
                <a:solidFill>
                  <a:srgbClr val="375F68"/>
                </a:solidFill>
                <a:latin typeface="Avenir"/>
                <a:ea typeface="Avenir"/>
                <a:cs typeface="Avenir"/>
                <a:sym typeface="Avenir"/>
              </a:rPr>
              <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11) Swan </a:t>
            </a:r>
            <a:r>
              <a:rPr lang="en-US" sz="1200" dirty="0">
                <a:solidFill>
                  <a:srgbClr val="375F68"/>
                </a:solidFill>
                <a:latin typeface="Avenir"/>
                <a:ea typeface="Avenir"/>
                <a:cs typeface="Avenir"/>
                <a:sym typeface="Avenir"/>
              </a:rPr>
              <a:t>Dive</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12) Single </a:t>
            </a:r>
            <a:r>
              <a:rPr lang="en-US" sz="1200" dirty="0">
                <a:solidFill>
                  <a:srgbClr val="375F68"/>
                </a:solidFill>
                <a:latin typeface="Avenir"/>
                <a:ea typeface="Avenir"/>
                <a:cs typeface="Avenir"/>
                <a:sym typeface="Avenir"/>
              </a:rPr>
              <a:t>Leg Kick</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13) Double </a:t>
            </a:r>
            <a:r>
              <a:rPr lang="en-US" sz="1200" dirty="0">
                <a:solidFill>
                  <a:srgbClr val="375F68"/>
                </a:solidFill>
                <a:latin typeface="Avenir"/>
                <a:ea typeface="Avenir"/>
                <a:cs typeface="Avenir"/>
                <a:sym typeface="Avenir"/>
              </a:rPr>
              <a:t>Leg Kick</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14) Neck </a:t>
            </a:r>
            <a:r>
              <a:rPr lang="en-US" sz="1200" dirty="0">
                <a:solidFill>
                  <a:srgbClr val="375F68"/>
                </a:solidFill>
                <a:latin typeface="Avenir"/>
                <a:ea typeface="Avenir"/>
                <a:cs typeface="Avenir"/>
                <a:sym typeface="Avenir"/>
              </a:rPr>
              <a:t>Pull</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15) Scissors</a:t>
            </a:r>
            <a:r>
              <a:rPr lang="en-US" sz="1200" dirty="0">
                <a:solidFill>
                  <a:srgbClr val="375F68"/>
                </a:solidFill>
                <a:latin typeface="Avenir"/>
                <a:ea typeface="Avenir"/>
                <a:cs typeface="Avenir"/>
                <a:sym typeface="Avenir"/>
              </a:rPr>
              <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16) Bicycle</a:t>
            </a:r>
            <a:r>
              <a:rPr lang="en-US" sz="1200" dirty="0">
                <a:solidFill>
                  <a:srgbClr val="375F68"/>
                </a:solidFill>
                <a:latin typeface="Avenir"/>
                <a:ea typeface="Avenir"/>
                <a:cs typeface="Avenir"/>
                <a:sym typeface="Avenir"/>
              </a:rPr>
              <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17) Shoulder </a:t>
            </a:r>
            <a:r>
              <a:rPr lang="en-US" sz="1200" dirty="0">
                <a:solidFill>
                  <a:srgbClr val="375F68"/>
                </a:solidFill>
                <a:latin typeface="Avenir"/>
                <a:ea typeface="Avenir"/>
                <a:cs typeface="Avenir"/>
                <a:sym typeface="Avenir"/>
              </a:rPr>
              <a:t>Bridge</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18) Spine </a:t>
            </a:r>
            <a:r>
              <a:rPr lang="en-US" sz="1200" dirty="0">
                <a:solidFill>
                  <a:srgbClr val="375F68"/>
                </a:solidFill>
                <a:latin typeface="Avenir"/>
                <a:ea typeface="Avenir"/>
                <a:cs typeface="Avenir"/>
                <a:sym typeface="Avenir"/>
              </a:rPr>
              <a:t>Twist</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19) Jackknife</a:t>
            </a:r>
            <a:r>
              <a:rPr lang="en-US" sz="1200" dirty="0">
                <a:solidFill>
                  <a:srgbClr val="375F68"/>
                </a:solidFill>
                <a:latin typeface="Avenir"/>
                <a:ea typeface="Avenir"/>
                <a:cs typeface="Avenir"/>
                <a:sym typeface="Avenir"/>
              </a:rPr>
              <a:t/>
            </a:r>
            <a:br>
              <a:rPr lang="en-US" sz="1200" dirty="0">
                <a:solidFill>
                  <a:srgbClr val="375F68"/>
                </a:solidFill>
                <a:latin typeface="Avenir"/>
                <a:ea typeface="Avenir"/>
                <a:cs typeface="Avenir"/>
                <a:sym typeface="Avenir"/>
              </a:rPr>
            </a:br>
            <a:r>
              <a:rPr lang="en-US" sz="1200" dirty="0" smtClean="0">
                <a:solidFill>
                  <a:srgbClr val="375F68"/>
                </a:solidFill>
                <a:latin typeface="Avenir"/>
                <a:ea typeface="Avenir"/>
                <a:cs typeface="Avenir"/>
                <a:sym typeface="Avenir"/>
              </a:rPr>
              <a:t>20) Teaser</a:t>
            </a: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307777"/>
          </a:xfrm>
          <a:prstGeom prst="rect">
            <a:avLst/>
          </a:prstGeom>
        </p:spPr>
        <p:txBody>
          <a:bodyPr>
            <a:spAutoFit/>
          </a:bodyPr>
          <a:lstStyle/>
          <a:p>
            <a:endParaRPr lang="es-CL" dirty="0"/>
          </a:p>
        </p:txBody>
      </p:sp>
      <p:sp>
        <p:nvSpPr>
          <p:cNvPr id="6" name="Rectángulo 5"/>
          <p:cNvSpPr/>
          <p:nvPr/>
        </p:nvSpPr>
        <p:spPr>
          <a:xfrm>
            <a:off x="1724818" y="254171"/>
            <a:ext cx="3444875" cy="307777"/>
          </a:xfrm>
          <a:prstGeom prst="rect">
            <a:avLst/>
          </a:prstGeom>
        </p:spPr>
        <p:txBody>
          <a:bodyPr>
            <a:spAutoFit/>
          </a:bodyPr>
          <a:lstStyle/>
          <a:p>
            <a:r>
              <a:rPr lang="es-ES" b="1" dirty="0" smtClean="0"/>
              <a:t>Actividad de aprendizaje</a:t>
            </a:r>
            <a:endParaRPr lang="es-CL" dirty="0"/>
          </a:p>
        </p:txBody>
      </p:sp>
    </p:spTree>
    <p:extLst>
      <p:ext uri="{BB962C8B-B14F-4D97-AF65-F5344CB8AC3E}">
        <p14:creationId xmlns:p14="http://schemas.microsoft.com/office/powerpoint/2010/main" val="22135820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9" descr="Interfaz de usuario gráfica&#10;&#10;Descripción generada automáticamente con confianza media"/>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34" name="Google Shape;134;p9"/>
          <p:cNvSpPr txBox="1"/>
          <p:nvPr/>
        </p:nvSpPr>
        <p:spPr>
          <a:xfrm>
            <a:off x="635989" y="2128838"/>
            <a:ext cx="5379049" cy="2114550"/>
          </a:xfrm>
          <a:prstGeom prst="rect">
            <a:avLst/>
          </a:prstGeom>
          <a:noFill/>
          <a:ln>
            <a:noFill/>
          </a:ln>
        </p:spPr>
        <p:txBody>
          <a:bodyPr spcFirstLastPara="1" wrap="square" lIns="91425" tIns="45700" rIns="91425" bIns="45700" anchor="t" anchorCtr="0">
            <a:normAutofit/>
          </a:bodyPr>
          <a:lstStyle/>
          <a:p>
            <a:pPr lvl="0">
              <a:lnSpc>
                <a:spcPct val="90000"/>
              </a:lnSpc>
              <a:buClr>
                <a:srgbClr val="375F68"/>
              </a:buClr>
              <a:buSzPts val="1200"/>
            </a:pPr>
            <a:r>
              <a:rPr lang="es-CL" sz="1200" dirty="0" err="1" smtClean="0">
                <a:solidFill>
                  <a:srgbClr val="375F68"/>
                </a:solidFill>
                <a:latin typeface="Avenir"/>
                <a:ea typeface="Avenir"/>
                <a:cs typeface="Avenir"/>
                <a:sym typeface="Avenir"/>
              </a:rPr>
              <a:t>Dalley</a:t>
            </a:r>
            <a:r>
              <a:rPr lang="es-CL" sz="1200" dirty="0">
                <a:solidFill>
                  <a:srgbClr val="375F68"/>
                </a:solidFill>
                <a:latin typeface="Avenir"/>
                <a:ea typeface="Avenir"/>
                <a:cs typeface="Avenir"/>
                <a:sym typeface="Avenir"/>
              </a:rPr>
              <a:t>, A. F., II, &amp; Agur, A. (2022). Moore. </a:t>
            </a:r>
            <a:r>
              <a:rPr lang="es-CL" sz="1200" dirty="0" err="1">
                <a:solidFill>
                  <a:srgbClr val="375F68"/>
                </a:solidFill>
                <a:latin typeface="Avenir"/>
                <a:ea typeface="Avenir"/>
                <a:cs typeface="Avenir"/>
                <a:sym typeface="Avenir"/>
              </a:rPr>
              <a:t>Anatomia</a:t>
            </a:r>
            <a:r>
              <a:rPr lang="es-CL" sz="1200" dirty="0">
                <a:solidFill>
                  <a:srgbClr val="375F68"/>
                </a:solidFill>
                <a:latin typeface="Avenir"/>
                <a:ea typeface="Avenir"/>
                <a:cs typeface="Avenir"/>
                <a:sym typeface="Avenir"/>
              </a:rPr>
              <a:t> con </a:t>
            </a:r>
            <a:r>
              <a:rPr lang="es-CL" sz="1200" dirty="0" err="1">
                <a:solidFill>
                  <a:srgbClr val="375F68"/>
                </a:solidFill>
                <a:latin typeface="Avenir"/>
                <a:ea typeface="Avenir"/>
                <a:cs typeface="Avenir"/>
                <a:sym typeface="Avenir"/>
              </a:rPr>
              <a:t>orientacion</a:t>
            </a:r>
            <a:r>
              <a:rPr lang="es-CL" sz="1200" dirty="0">
                <a:solidFill>
                  <a:srgbClr val="375F68"/>
                </a:solidFill>
                <a:latin typeface="Avenir"/>
                <a:ea typeface="Avenir"/>
                <a:cs typeface="Avenir"/>
                <a:sym typeface="Avenir"/>
              </a:rPr>
              <a:t> </a:t>
            </a:r>
            <a:r>
              <a:rPr lang="es-CL" sz="1200" dirty="0" err="1">
                <a:solidFill>
                  <a:srgbClr val="375F68"/>
                </a:solidFill>
                <a:latin typeface="Avenir"/>
                <a:ea typeface="Avenir"/>
                <a:cs typeface="Avenir"/>
                <a:sym typeface="Avenir"/>
              </a:rPr>
              <a:t>clinica</a:t>
            </a:r>
            <a:r>
              <a:rPr lang="es-CL" sz="1200" dirty="0">
                <a:solidFill>
                  <a:srgbClr val="375F68"/>
                </a:solidFill>
                <a:latin typeface="Avenir"/>
                <a:ea typeface="Avenir"/>
                <a:cs typeface="Avenir"/>
                <a:sym typeface="Avenir"/>
              </a:rPr>
              <a:t> (9a ed.). </a:t>
            </a:r>
            <a:r>
              <a:rPr lang="es-CL" sz="1200" dirty="0" err="1">
                <a:solidFill>
                  <a:srgbClr val="375F68"/>
                </a:solidFill>
                <a:latin typeface="Avenir"/>
                <a:ea typeface="Avenir"/>
                <a:cs typeface="Avenir"/>
                <a:sym typeface="Avenir"/>
              </a:rPr>
              <a:t>Ovid</a:t>
            </a:r>
            <a:r>
              <a:rPr lang="es-CL" sz="1200" dirty="0">
                <a:solidFill>
                  <a:srgbClr val="375F68"/>
                </a:solidFill>
                <a:latin typeface="Avenir"/>
                <a:ea typeface="Avenir"/>
                <a:cs typeface="Avenir"/>
                <a:sym typeface="Avenir"/>
              </a:rPr>
              <a:t> Technologies.</a:t>
            </a:r>
          </a:p>
          <a:p>
            <a:pPr lvl="0">
              <a:lnSpc>
                <a:spcPct val="90000"/>
              </a:lnSpc>
              <a:buClr>
                <a:srgbClr val="375F68"/>
              </a:buClr>
              <a:buSzPts val="1200"/>
            </a:pPr>
            <a:endParaRPr lang="es-CL" sz="1200" dirty="0">
              <a:solidFill>
                <a:srgbClr val="375F68"/>
              </a:solidFill>
              <a:latin typeface="Avenir"/>
              <a:ea typeface="Avenir"/>
              <a:cs typeface="Avenir"/>
              <a:sym typeface="Avenir"/>
            </a:endParaRPr>
          </a:p>
          <a:p>
            <a:pPr lvl="0">
              <a:lnSpc>
                <a:spcPct val="90000"/>
              </a:lnSpc>
              <a:buClr>
                <a:srgbClr val="375F68"/>
              </a:buClr>
              <a:buSzPts val="1200"/>
            </a:pPr>
            <a:r>
              <a:rPr lang="es-CL" sz="1200" dirty="0">
                <a:solidFill>
                  <a:srgbClr val="375F68"/>
                </a:solidFill>
                <a:latin typeface="Avenir"/>
                <a:ea typeface="Avenir"/>
                <a:cs typeface="Avenir"/>
                <a:sym typeface="Avenir"/>
              </a:rPr>
              <a:t>Drake, R. L. (2014). Gray. </a:t>
            </a:r>
            <a:r>
              <a:rPr lang="es-CL" sz="1200" dirty="0" err="1">
                <a:solidFill>
                  <a:srgbClr val="375F68"/>
                </a:solidFill>
                <a:latin typeface="Avenir"/>
                <a:ea typeface="Avenir"/>
                <a:cs typeface="Avenir"/>
                <a:sym typeface="Avenir"/>
              </a:rPr>
              <a:t>Anatomia</a:t>
            </a:r>
            <a:r>
              <a:rPr lang="es-CL" sz="1200" dirty="0">
                <a:solidFill>
                  <a:srgbClr val="375F68"/>
                </a:solidFill>
                <a:latin typeface="Avenir"/>
                <a:ea typeface="Avenir"/>
                <a:cs typeface="Avenir"/>
                <a:sym typeface="Avenir"/>
              </a:rPr>
              <a:t> Para Estudiantes (2a ed.). </a:t>
            </a:r>
            <a:r>
              <a:rPr lang="es-CL" sz="1200" dirty="0" err="1">
                <a:solidFill>
                  <a:srgbClr val="375F68"/>
                </a:solidFill>
                <a:latin typeface="Avenir"/>
                <a:ea typeface="Avenir"/>
                <a:cs typeface="Avenir"/>
                <a:sym typeface="Avenir"/>
              </a:rPr>
              <a:t>Elsevier</a:t>
            </a:r>
            <a:r>
              <a:rPr lang="es-CL" sz="1200" dirty="0">
                <a:solidFill>
                  <a:srgbClr val="375F68"/>
                </a:solidFill>
                <a:latin typeface="Avenir"/>
                <a:ea typeface="Avenir"/>
                <a:cs typeface="Avenir"/>
                <a:sym typeface="Avenir"/>
              </a:rPr>
              <a:t>.</a:t>
            </a:r>
          </a:p>
          <a:p>
            <a:pPr lvl="0">
              <a:lnSpc>
                <a:spcPct val="90000"/>
              </a:lnSpc>
              <a:buClr>
                <a:srgbClr val="375F68"/>
              </a:buClr>
              <a:buSzPts val="1200"/>
            </a:pPr>
            <a:endParaRPr lang="es-CL" sz="1200" dirty="0">
              <a:solidFill>
                <a:srgbClr val="375F68"/>
              </a:solidFill>
              <a:latin typeface="Avenir"/>
              <a:ea typeface="Avenir"/>
              <a:cs typeface="Avenir"/>
              <a:sym typeface="Avenir"/>
            </a:endParaRPr>
          </a:p>
          <a:p>
            <a:pPr lvl="0">
              <a:lnSpc>
                <a:spcPct val="90000"/>
              </a:lnSpc>
              <a:buClr>
                <a:srgbClr val="375F68"/>
              </a:buClr>
              <a:buSzPts val="1200"/>
            </a:pPr>
            <a:r>
              <a:rPr lang="es-CL" sz="1200" dirty="0" err="1">
                <a:solidFill>
                  <a:srgbClr val="375F68"/>
                </a:solidFill>
                <a:latin typeface="Avenir"/>
                <a:ea typeface="Avenir"/>
                <a:cs typeface="Avenir"/>
                <a:sym typeface="Avenir"/>
              </a:rPr>
              <a:t>Netter</a:t>
            </a:r>
            <a:r>
              <a:rPr lang="es-CL" sz="1200" dirty="0">
                <a:solidFill>
                  <a:srgbClr val="375F68"/>
                </a:solidFill>
                <a:latin typeface="Avenir"/>
                <a:ea typeface="Avenir"/>
                <a:cs typeface="Avenir"/>
                <a:sym typeface="Avenir"/>
              </a:rPr>
              <a:t>, F. H. (2023). </a:t>
            </a:r>
            <a:r>
              <a:rPr lang="es-CL" sz="1200" dirty="0" err="1">
                <a:solidFill>
                  <a:srgbClr val="375F68"/>
                </a:solidFill>
                <a:latin typeface="Avenir"/>
                <a:ea typeface="Avenir"/>
                <a:cs typeface="Avenir"/>
                <a:sym typeface="Avenir"/>
              </a:rPr>
              <a:t>Netter</a:t>
            </a:r>
            <a:r>
              <a:rPr lang="es-CL" sz="1200" dirty="0">
                <a:solidFill>
                  <a:srgbClr val="375F68"/>
                </a:solidFill>
                <a:latin typeface="Avenir"/>
                <a:ea typeface="Avenir"/>
                <a:cs typeface="Avenir"/>
                <a:sym typeface="Avenir"/>
              </a:rPr>
              <a:t>. Atlas de </a:t>
            </a:r>
            <a:r>
              <a:rPr lang="es-CL" sz="1200" dirty="0" err="1">
                <a:solidFill>
                  <a:srgbClr val="375F68"/>
                </a:solidFill>
                <a:latin typeface="Avenir"/>
                <a:ea typeface="Avenir"/>
                <a:cs typeface="Avenir"/>
                <a:sym typeface="Avenir"/>
              </a:rPr>
              <a:t>Anatomia</a:t>
            </a:r>
            <a:r>
              <a:rPr lang="es-CL" sz="1200" dirty="0">
                <a:solidFill>
                  <a:srgbClr val="375F68"/>
                </a:solidFill>
                <a:latin typeface="Avenir"/>
                <a:ea typeface="Avenir"/>
                <a:cs typeface="Avenir"/>
                <a:sym typeface="Avenir"/>
              </a:rPr>
              <a:t> Humana. Abordaje Regional (8a ed.). </a:t>
            </a:r>
            <a:r>
              <a:rPr lang="es-CL" sz="1200" dirty="0" err="1">
                <a:solidFill>
                  <a:srgbClr val="375F68"/>
                </a:solidFill>
                <a:latin typeface="Avenir"/>
                <a:ea typeface="Avenir"/>
                <a:cs typeface="Avenir"/>
                <a:sym typeface="Avenir"/>
              </a:rPr>
              <a:t>Elsevier</a:t>
            </a:r>
            <a:r>
              <a:rPr lang="es-CL" sz="1200" dirty="0">
                <a:solidFill>
                  <a:srgbClr val="375F68"/>
                </a:solidFill>
                <a:latin typeface="Avenir"/>
                <a:ea typeface="Avenir"/>
                <a:cs typeface="Avenir"/>
                <a:sym typeface="Avenir"/>
              </a:rPr>
              <a:t>.</a:t>
            </a:r>
            <a:endParaRPr sz="1200" b="0" i="0" u="none" strike="noStrike" cap="none" dirty="0">
              <a:solidFill>
                <a:srgbClr val="375F68"/>
              </a:solidFill>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635990" y="1773240"/>
            <a:ext cx="2811404" cy="2470148"/>
          </a:xfrm>
          <a:prstGeom prst="rect">
            <a:avLst/>
          </a:prstGeom>
          <a:noFill/>
          <a:ln>
            <a:noFill/>
          </a:ln>
        </p:spPr>
        <p:txBody>
          <a:bodyPr spcFirstLastPara="1" wrap="square" lIns="91425" tIns="45700" rIns="91425" bIns="45700" anchor="ctr" anchorCtr="0">
            <a:normAutofit/>
          </a:bodyPr>
          <a:lstStyle/>
          <a:p>
            <a:pPr lvl="0">
              <a:buClr>
                <a:srgbClr val="375F68"/>
              </a:buClr>
              <a:buSzPts val="1200"/>
            </a:pPr>
            <a:r>
              <a:rPr lang="es-ES" sz="1200" dirty="0">
                <a:solidFill>
                  <a:srgbClr val="375F68"/>
                </a:solidFill>
                <a:latin typeface="Avenir"/>
                <a:ea typeface="Avenir"/>
                <a:cs typeface="Avenir"/>
                <a:sym typeface="Avenir"/>
              </a:rPr>
              <a:t>La extremidad superior es un segmento libre que posee diversas funciones</a:t>
            </a:r>
          </a:p>
        </p:txBody>
      </p:sp>
      <p:sp>
        <p:nvSpPr>
          <p:cNvPr id="2" name="Rectángulo 1"/>
          <p:cNvSpPr/>
          <p:nvPr/>
        </p:nvSpPr>
        <p:spPr>
          <a:xfrm>
            <a:off x="1934232" y="717932"/>
            <a:ext cx="3444875" cy="307777"/>
          </a:xfrm>
          <a:prstGeom prst="rect">
            <a:avLst/>
          </a:prstGeom>
        </p:spPr>
        <p:txBody>
          <a:bodyPr>
            <a:spAutoFit/>
          </a:bodyPr>
          <a:lstStyle/>
          <a:p>
            <a:r>
              <a:rPr lang="es-ES" dirty="0" smtClean="0">
                <a:solidFill>
                  <a:srgbClr val="374151"/>
                </a:solidFill>
                <a:latin typeface="Söhne"/>
              </a:rPr>
              <a:t>Anatomía del miembro superior</a:t>
            </a:r>
            <a:endParaRPr lang="es-CL" dirty="0"/>
          </a:p>
        </p:txBody>
      </p:sp>
      <p:pic>
        <p:nvPicPr>
          <p:cNvPr id="1026" name="Picture 2" descr="https://lh4.googleusercontent.com/Kzbsbd4L6NGqpnGSh-EIUjy5zJCl8PyHEUyzC9G93P9P-420Uq-eLW7OIJwUPINm5KANaSYlByyNFt2WwO8DeTlOl4lVJ24bYStEfYvRnrulUYM1_F4idSTzgXH4_w0VjoxaGG1Acn4KnqTdLL54_oUZyVpn_y8=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1306" y="302389"/>
            <a:ext cx="1698872" cy="41855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238019" y="1478951"/>
            <a:ext cx="2862533" cy="2470148"/>
          </a:xfrm>
          <a:prstGeom prst="rect">
            <a:avLst/>
          </a:prstGeom>
          <a:noFill/>
          <a:ln>
            <a:noFill/>
          </a:ln>
        </p:spPr>
        <p:txBody>
          <a:bodyPr spcFirstLastPara="1" wrap="square" lIns="91425" tIns="45700" rIns="91425" bIns="45700" anchor="ctr" anchorCtr="0">
            <a:normAutofit/>
          </a:bodyPr>
          <a:lstStyle/>
          <a:p>
            <a:pPr lvl="0">
              <a:buClr>
                <a:srgbClr val="375F68"/>
              </a:buClr>
              <a:buSzPts val="1200"/>
            </a:pPr>
            <a:r>
              <a:rPr lang="es-ES" sz="1200" dirty="0" smtClean="0">
                <a:solidFill>
                  <a:srgbClr val="375F68"/>
                </a:solidFill>
                <a:latin typeface="Avenir"/>
                <a:ea typeface="Avenir"/>
                <a:cs typeface="Avenir"/>
                <a:sym typeface="Avenir"/>
              </a:rPr>
              <a:t>- </a:t>
            </a:r>
            <a:r>
              <a:rPr lang="es-ES" sz="1200" dirty="0">
                <a:solidFill>
                  <a:srgbClr val="375F68"/>
                </a:solidFill>
                <a:latin typeface="Avenir"/>
                <a:ea typeface="Avenir"/>
                <a:cs typeface="Avenir"/>
                <a:sym typeface="Avenir"/>
              </a:rPr>
              <a:t>El cíngulo pectoral está compuesto por clavícula y escápula, permite anclar la extremidad superior al tronco.</a:t>
            </a:r>
          </a:p>
        </p:txBody>
      </p:sp>
      <p:sp>
        <p:nvSpPr>
          <p:cNvPr id="2" name="Rectángulo 1"/>
          <p:cNvSpPr/>
          <p:nvPr/>
        </p:nvSpPr>
        <p:spPr>
          <a:xfrm>
            <a:off x="1934232" y="717932"/>
            <a:ext cx="3444875" cy="307777"/>
          </a:xfrm>
          <a:prstGeom prst="rect">
            <a:avLst/>
          </a:prstGeom>
        </p:spPr>
        <p:txBody>
          <a:bodyPr>
            <a:spAutoFit/>
          </a:bodyPr>
          <a:lstStyle/>
          <a:p>
            <a:r>
              <a:rPr lang="es-ES" dirty="0">
                <a:solidFill>
                  <a:srgbClr val="374151"/>
                </a:solidFill>
                <a:latin typeface="Söhne"/>
              </a:rPr>
              <a:t>Anatomía del miembro superior</a:t>
            </a:r>
            <a:endParaRPr lang="es-CL" dirty="0"/>
          </a:p>
        </p:txBody>
      </p:sp>
      <p:pic>
        <p:nvPicPr>
          <p:cNvPr id="3" name="Picture 2" descr="https://lh6.googleusercontent.com/yQGKvIwoAfCYKW9Wn1BQCUzCmn-V36W7aGFEcE1zs2JVfzSo4Q51NV-mo2flx_qERSqdXWAgvFRYwrMvcFCIYgPLdl5jaaDr-ZpabRV6dAXNOkznDjQj_Snu2fSEqapt8F6C0AJ-Ilo96p3A4swMPQgBT7C9fIo=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2788" y="1391002"/>
            <a:ext cx="3179544" cy="2394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9909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238019" y="1478951"/>
            <a:ext cx="1525366" cy="2470148"/>
          </a:xfrm>
          <a:prstGeom prst="rect">
            <a:avLst/>
          </a:prstGeom>
          <a:noFill/>
          <a:ln>
            <a:noFill/>
          </a:ln>
        </p:spPr>
        <p:txBody>
          <a:bodyPr spcFirstLastPara="1" wrap="square" lIns="91425" tIns="45700" rIns="91425" bIns="45700" anchor="ctr" anchorCtr="0">
            <a:normAutofit/>
          </a:bodyPr>
          <a:lstStyle/>
          <a:p>
            <a:pPr lvl="0">
              <a:buClr>
                <a:srgbClr val="375F68"/>
              </a:buClr>
              <a:buSzPts val="1200"/>
            </a:pPr>
            <a:r>
              <a:rPr lang="es-ES" sz="1200" dirty="0">
                <a:solidFill>
                  <a:srgbClr val="375F68"/>
                </a:solidFill>
                <a:latin typeface="Avenir"/>
                <a:ea typeface="Avenir"/>
                <a:cs typeface="Avenir"/>
                <a:sym typeface="Avenir"/>
              </a:rPr>
              <a:t>Posee</a:t>
            </a:r>
            <a:br>
              <a:rPr lang="es-ES" sz="1200" dirty="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 Dos </a:t>
            </a:r>
            <a:r>
              <a:rPr lang="es-ES" sz="1200" dirty="0">
                <a:solidFill>
                  <a:srgbClr val="375F68"/>
                </a:solidFill>
                <a:latin typeface="Avenir"/>
                <a:ea typeface="Avenir"/>
                <a:cs typeface="Avenir"/>
                <a:sym typeface="Avenir"/>
              </a:rPr>
              <a:t>caras (superior e inferior)</a:t>
            </a:r>
            <a:br>
              <a:rPr lang="es-ES" sz="1200" dirty="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 Dos </a:t>
            </a:r>
            <a:r>
              <a:rPr lang="es-ES" sz="1200" dirty="0">
                <a:solidFill>
                  <a:srgbClr val="375F68"/>
                </a:solidFill>
                <a:latin typeface="Avenir"/>
                <a:ea typeface="Avenir"/>
                <a:cs typeface="Avenir"/>
                <a:sym typeface="Avenir"/>
              </a:rPr>
              <a:t>extremos (esternal y clavicular)</a:t>
            </a:r>
            <a:br>
              <a:rPr lang="es-ES" sz="1200" dirty="0">
                <a:solidFill>
                  <a:srgbClr val="375F68"/>
                </a:solidFill>
                <a:latin typeface="Avenir"/>
                <a:ea typeface="Avenir"/>
                <a:cs typeface="Avenir"/>
                <a:sym typeface="Avenir"/>
              </a:rPr>
            </a:br>
            <a:r>
              <a:rPr lang="es-ES" sz="1200" dirty="0" smtClean="0">
                <a:solidFill>
                  <a:srgbClr val="375F68"/>
                </a:solidFill>
                <a:latin typeface="Avenir"/>
                <a:ea typeface="Avenir"/>
                <a:cs typeface="Avenir"/>
                <a:sym typeface="Avenir"/>
              </a:rPr>
              <a:t>- Dos </a:t>
            </a:r>
            <a:r>
              <a:rPr lang="es-ES" sz="1200" dirty="0">
                <a:solidFill>
                  <a:srgbClr val="375F68"/>
                </a:solidFill>
                <a:latin typeface="Avenir"/>
                <a:ea typeface="Avenir"/>
                <a:cs typeface="Avenir"/>
                <a:sym typeface="Avenir"/>
              </a:rPr>
              <a:t>bordes (anterior y posterior) </a:t>
            </a:r>
            <a:br>
              <a:rPr lang="es-ES" sz="1200" dirty="0">
                <a:solidFill>
                  <a:srgbClr val="375F68"/>
                </a:solidFill>
                <a:latin typeface="Avenir"/>
                <a:ea typeface="Avenir"/>
                <a:cs typeface="Avenir"/>
                <a:sym typeface="Avenir"/>
              </a:rPr>
            </a:br>
            <a:endParaRPr lang="es-ES" sz="1200" dirty="0">
              <a:solidFill>
                <a:srgbClr val="375F68"/>
              </a:solidFill>
              <a:latin typeface="Avenir"/>
              <a:ea typeface="Avenir"/>
              <a:cs typeface="Avenir"/>
              <a:sym typeface="Avenir"/>
            </a:endParaRPr>
          </a:p>
        </p:txBody>
      </p:sp>
      <p:sp>
        <p:nvSpPr>
          <p:cNvPr id="2" name="Rectángulo 1"/>
          <p:cNvSpPr/>
          <p:nvPr/>
        </p:nvSpPr>
        <p:spPr>
          <a:xfrm>
            <a:off x="1934232" y="717932"/>
            <a:ext cx="3444875" cy="523220"/>
          </a:xfrm>
          <a:prstGeom prst="rect">
            <a:avLst/>
          </a:prstGeom>
        </p:spPr>
        <p:txBody>
          <a:bodyPr>
            <a:spAutoFit/>
          </a:bodyPr>
          <a:lstStyle/>
          <a:p>
            <a:r>
              <a:rPr lang="es-ES" b="1" dirty="0"/>
              <a:t>La clavícula es un hueso largo con forma de “S”</a:t>
            </a:r>
            <a:endParaRPr lang="es-ES" dirty="0">
              <a:solidFill>
                <a:srgbClr val="374151"/>
              </a:solidFill>
              <a:latin typeface="Söhne"/>
            </a:endParaRPr>
          </a:p>
        </p:txBody>
      </p:sp>
      <p:pic>
        <p:nvPicPr>
          <p:cNvPr id="3" name="Picture 2" descr="https://lh6.googleusercontent.com/TBg4tcSD31bXyr97hrbbn3zmICLe8OeuAFTbsni9fpi1qPWuFWjHrqVQAbd6P1hL_0pU8yZfgytqdsjd9UR0S7Xxy2ypaPS_pgp8TzWlmh4PxzCl4PERLrU6O32RykKZRNwYL3XzXHujbZ7JNoWhOfrnsBrsA-A=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8644" y="1577670"/>
            <a:ext cx="5131128" cy="23714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5409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Patrón de fondo&#10;&#10;Descripción generada automáticamente"/>
          <p:cNvPicPr preferRelativeResize="0"/>
          <p:nvPr/>
        </p:nvPicPr>
        <p:blipFill rotWithShape="1">
          <a:blip r:embed="rId3">
            <a:alphaModFix/>
          </a:blip>
          <a:srcRect/>
          <a:stretch/>
        </p:blipFill>
        <p:spPr>
          <a:xfrm>
            <a:off x="0" y="2976"/>
            <a:ext cx="6894513" cy="5170885"/>
          </a:xfrm>
          <a:prstGeom prst="rect">
            <a:avLst/>
          </a:prstGeom>
          <a:noFill/>
          <a:ln>
            <a:noFill/>
          </a:ln>
        </p:spPr>
      </p:pic>
      <p:sp>
        <p:nvSpPr>
          <p:cNvPr id="110" name="Google Shape;110;p5"/>
          <p:cNvSpPr txBox="1">
            <a:spLocks noGrp="1"/>
          </p:cNvSpPr>
          <p:nvPr>
            <p:ph type="title"/>
          </p:nvPr>
        </p:nvSpPr>
        <p:spPr>
          <a:xfrm>
            <a:off x="4067807" y="517217"/>
            <a:ext cx="1790478" cy="1303283"/>
          </a:xfrm>
          <a:prstGeom prst="rect">
            <a:avLst/>
          </a:prstGeom>
          <a:noFill/>
          <a:ln>
            <a:noFill/>
          </a:ln>
        </p:spPr>
        <p:txBody>
          <a:bodyPr spcFirstLastPara="1" wrap="square" lIns="91425" tIns="45700" rIns="91425" bIns="45700" anchor="ctr" anchorCtr="0">
            <a:normAutofit/>
          </a:bodyPr>
          <a:lstStyle/>
          <a:p>
            <a:pPr lvl="0">
              <a:buClr>
                <a:srgbClr val="375F68"/>
              </a:buClr>
              <a:buSzPts val="1200"/>
            </a:pPr>
            <a:r>
              <a:rPr lang="es-ES" sz="1200" dirty="0">
                <a:solidFill>
                  <a:srgbClr val="375F68"/>
                </a:solidFill>
                <a:latin typeface="Avenir"/>
                <a:ea typeface="Avenir"/>
                <a:cs typeface="Avenir"/>
                <a:sym typeface="Avenir"/>
              </a:rPr>
              <a:t>Presenta dos caras, tres ángulos y tres bordes. </a:t>
            </a:r>
            <a:br>
              <a:rPr lang="es-ES" sz="1200" dirty="0">
                <a:solidFill>
                  <a:srgbClr val="375F68"/>
                </a:solidFill>
                <a:latin typeface="Avenir"/>
                <a:ea typeface="Avenir"/>
                <a:cs typeface="Avenir"/>
                <a:sym typeface="Avenir"/>
              </a:rPr>
            </a:br>
            <a:r>
              <a:rPr lang="es-ES" sz="1200" dirty="0">
                <a:solidFill>
                  <a:srgbClr val="375F68"/>
                </a:solidFill>
                <a:latin typeface="Avenir"/>
                <a:ea typeface="Avenir"/>
                <a:cs typeface="Avenir"/>
                <a:sym typeface="Avenir"/>
              </a:rPr>
              <a:t>Va desde la 2º a la 7º costilla</a:t>
            </a:r>
            <a:br>
              <a:rPr lang="es-ES" sz="1200" dirty="0">
                <a:solidFill>
                  <a:srgbClr val="375F68"/>
                </a:solidFill>
                <a:latin typeface="Avenir"/>
                <a:ea typeface="Avenir"/>
                <a:cs typeface="Avenir"/>
                <a:sym typeface="Avenir"/>
              </a:rPr>
            </a:br>
            <a:endParaRPr lang="es-ES" sz="1200" dirty="0">
              <a:solidFill>
                <a:srgbClr val="375F68"/>
              </a:solidFill>
              <a:latin typeface="Avenir"/>
              <a:ea typeface="Avenir"/>
              <a:cs typeface="Avenir"/>
              <a:sym typeface="Avenir"/>
            </a:endParaRPr>
          </a:p>
        </p:txBody>
      </p:sp>
      <p:sp>
        <p:nvSpPr>
          <p:cNvPr id="2" name="Rectángulo 1"/>
          <p:cNvSpPr/>
          <p:nvPr/>
        </p:nvSpPr>
        <p:spPr>
          <a:xfrm>
            <a:off x="1377183" y="147885"/>
            <a:ext cx="3444875" cy="738664"/>
          </a:xfrm>
          <a:prstGeom prst="rect">
            <a:avLst/>
          </a:prstGeom>
        </p:spPr>
        <p:txBody>
          <a:bodyPr>
            <a:spAutoFit/>
          </a:bodyPr>
          <a:lstStyle/>
          <a:p>
            <a:r>
              <a:rPr lang="es-ES" b="1" dirty="0"/>
              <a:t>La escápula es un hueso plano y triangular ubicada en la parte posterior del tronco </a:t>
            </a:r>
            <a:endParaRPr lang="es-ES" dirty="0">
              <a:solidFill>
                <a:srgbClr val="374151"/>
              </a:solidFill>
              <a:latin typeface="Söhne"/>
            </a:endParaRPr>
          </a:p>
        </p:txBody>
      </p:sp>
      <p:pic>
        <p:nvPicPr>
          <p:cNvPr id="4099" name="Picture 3" descr="https://lh3.googleusercontent.com/vJGgdX9X9oJvUKP20Y56-TZvymGVQ0o1VkGM8i2OCkHxLZM3ec2BBDt90Hjo-mYLaD4JBiem5-sZgsuU2jASsWDkLJYkyGEER0IwfOETUqz5K4Vk8LzkAtWfa8WY-cZoy1xqgsbt6VuhSFL-n08bBgMmz-VlKRE=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74282"/>
            <a:ext cx="2921864" cy="2875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098" name="Picture 2" descr="https://lh4.googleusercontent.com/HVkcv11E_lzhpuwnBJvgksGV_HEjFmncXfZILketxp0hikY0NW_47AGTdsRTeDElkjpxHosbN2Qg8Wb7Dldd4do0IGlOX7OSjREub4k_OWAJqVpr8-oRiwbI_mBI7xQHV4_S94Wb0uBRp58LxJuWEnEpjBYozG4=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4242" y="1615222"/>
            <a:ext cx="2983941" cy="28299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04337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1293</TotalTime>
  <Words>1773</Words>
  <Application>Microsoft Office PowerPoint</Application>
  <PresentationFormat>Personalizado</PresentationFormat>
  <Paragraphs>238</Paragraphs>
  <Slides>53</Slides>
  <Notes>53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53</vt:i4>
      </vt:variant>
    </vt:vector>
  </HeadingPairs>
  <TitlesOfParts>
    <vt:vector size="59" baseType="lpstr">
      <vt:lpstr>Arial</vt:lpstr>
      <vt:lpstr>Avenir</vt:lpstr>
      <vt:lpstr>Calibri</vt:lpstr>
      <vt:lpstr>Söhne</vt:lpstr>
      <vt:lpstr>Verdana</vt:lpstr>
      <vt:lpstr>Tema de Office</vt:lpstr>
      <vt:lpstr>Presentación de PowerPoint</vt:lpstr>
      <vt:lpstr>Anatomofisiología del movimiento Parte 2 Miembro superior</vt:lpstr>
      <vt:lpstr>Reconocer osteología, artrología y miología de tronco y extremidades superiores e inferiores  Distinguir los distintos componentes anatómicos durante la ejecución de un ejercicio clásico</vt:lpstr>
      <vt:lpstr>El miembro superior es una de las estructuras más importantes y versátiles del cuerpo humano, ya que nos permite realizar una gran variedad de movimientos y actividades. Está compuesto por varios huesos, incluyendo el húmero, el radio, el cúbito, los huesos del carpo, los metacarpianos y las falanges. Además, cuenta con numerosos músculos, nervios y vasos sanguíneos que trabajan juntos para realizar una amplia gama de movimientos, desde la simple manipulación de objetos hasta la ejecución de movimientos complejos y precisos</vt:lpstr>
      <vt:lpstr>Presentación de PowerPoint</vt:lpstr>
      <vt:lpstr>La extremidad superior es un segmento libre que posee diversas funciones</vt:lpstr>
      <vt:lpstr>- El cíngulo pectoral está compuesto por clavícula y escápula, permite anclar la extremidad superior al tronco.</vt:lpstr>
      <vt:lpstr>Posee - Dos caras (superior e inferior) - Dos extremos (esternal y clavicular) - Dos bordes (anterior y posterior)  </vt:lpstr>
      <vt:lpstr>Presenta dos caras, tres ángulos y tres bordes.  Va desde la 2º a la 7º costilla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Los músculos asociados a las extremidades son numerosos y cumplen diversas funciones biológicas. Para fines pedagógicos, estos se dividirán en distintos planos a medida que los vamos descubriendo como si fuese una disección anatómica</vt:lpstr>
      <vt:lpstr>Presentación de PowerPoint</vt:lpstr>
      <vt:lpstr>Presentación de PowerPoint</vt:lpstr>
      <vt:lpstr>Abduce, estabiliza y rota medialmente el hombro  </vt:lpstr>
      <vt:lpstr>Estabiliza y rota lateralmente el hombro </vt:lpstr>
      <vt:lpstr>Aduce y rota medialmente la articulación del hombro</vt:lpstr>
      <vt:lpstr>Aduce, rota medialmente y extiende la articulación del hombro</vt:lpstr>
      <vt:lpstr>Rota medialmente la articulación del hombro</vt:lpstr>
      <vt:lpstr>Es el principal abductor de hombro</vt:lpstr>
      <vt:lpstr>Es el principal extensor del codo</vt:lpstr>
      <vt:lpstr>Coapta el hombro y restablece la posición anatómica</vt:lpstr>
      <vt:lpstr>Supinador del antebrazo y flexor de codo</vt:lpstr>
      <vt:lpstr>Flexor de codo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 grupos deberán analizar 5 ejercicios clásicos de Pilates e identificar: - Músculos del miembro superior involucrados en este. - Articulaciones y funcionamientos involucrados en esta acción   Tendrán 20 min para desarrollar la actividad Deben entregar el análisis en un tabla, donde se indique el ejercicio, la musculatura y las articulaciones con sus funciones</vt:lpstr>
      <vt:lpstr>Listado de ejercicios  1) The Hundred 2) Rolling Like a Ball 3) Single Leg Circles 4) Rolling Like a Candle 5) Single Leg Stretch 6) Double Leg Stretch 7) Spine Stretch Forward 8) Open Leg Rocker 9) Corkscrew 10) Saw 11) Swan Dive 12) Single Leg Kick 13) Double Leg Kick 14) Neck Pull 15) Scissors 16) Bicycle 17) Shoulder Bridge 18) Spine Twist 19) Jackknife 20) Teaser</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Raimundo  Moreno Ayala</dc:creator>
  <cp:lastModifiedBy>Rodrigo Negrete Peña</cp:lastModifiedBy>
  <cp:revision>27</cp:revision>
  <dcterms:created xsi:type="dcterms:W3CDTF">2023-02-01T18:33:23Z</dcterms:created>
  <dcterms:modified xsi:type="dcterms:W3CDTF">2023-05-02T14:45:05Z</dcterms:modified>
</cp:coreProperties>
</file>